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sldIdLst>
    <p:sldId id="257" r:id="rId2"/>
    <p:sldId id="266" r:id="rId3"/>
    <p:sldId id="264" r:id="rId4"/>
    <p:sldId id="265" r:id="rId5"/>
    <p:sldId id="260" r:id="rId6"/>
    <p:sldId id="267" r:id="rId7"/>
    <p:sldId id="268" r:id="rId8"/>
    <p:sldId id="269" r:id="rId9"/>
  </p:sldIdLst>
  <p:sldSz cx="12192000" cy="6858000"/>
  <p:notesSz cx="6858000" cy="9144000"/>
  <p:embeddedFontLst>
    <p:embeddedFont>
      <p:font typeface="Calibri" panose="020F0502020204030204" pitchFamily="34" charset="0"/>
      <p:regular r:id="rId10"/>
      <p:bold r:id="rId11"/>
      <p:italic r:id="rId12"/>
      <p:boldItalic r:id="rId13"/>
    </p:embeddedFont>
    <p:embeddedFont>
      <p:font typeface="Gilroy ExtraBold" pitchFamily="2" charset="77"/>
      <p:bold r:id="rId14"/>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0EB"/>
    <a:srgbClr val="E9DACD"/>
    <a:srgbClr val="000000"/>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50"/>
    <p:restoredTop sz="96327"/>
  </p:normalViewPr>
  <p:slideViewPr>
    <p:cSldViewPr snapToGrid="0" snapToObjects="1" showGuides="1">
      <p:cViewPr varScale="1">
        <p:scale>
          <a:sx n="125" d="100"/>
          <a:sy n="125" d="100"/>
        </p:scale>
        <p:origin x="192" y="9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5.fntdata"/></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9.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8.e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9.emf"/></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41" name="Bildplatzhalter 40">
            <a:extLst>
              <a:ext uri="{FF2B5EF4-FFF2-40B4-BE49-F238E27FC236}">
                <a16:creationId xmlns:a16="http://schemas.microsoft.com/office/drawing/2014/main" id="{3180D9B1-2AAE-DD4A-9027-DF0CF09ED94E}"/>
              </a:ext>
            </a:extLst>
          </p:cNvPr>
          <p:cNvSpPr>
            <a:spLocks noGrp="1"/>
          </p:cNvSpPr>
          <p:nvPr>
            <p:ph type="pic" sz="quarter" idx="10"/>
          </p:nvPr>
        </p:nvSpPr>
        <p:spPr>
          <a:xfrm>
            <a:off x="1" y="0"/>
            <a:ext cx="5695399" cy="6858000"/>
          </a:xfrm>
          <a:custGeom>
            <a:avLst/>
            <a:gdLst>
              <a:gd name="connsiteX0" fmla="*/ 0 w 5695399"/>
              <a:gd name="connsiteY0" fmla="*/ 0 h 6858000"/>
              <a:gd name="connsiteX1" fmla="*/ 5695398 w 5695399"/>
              <a:gd name="connsiteY1" fmla="*/ 0 h 6858000"/>
              <a:gd name="connsiteX2" fmla="*/ 5695398 w 5695399"/>
              <a:gd name="connsiteY2" fmla="*/ 4249336 h 6858000"/>
              <a:gd name="connsiteX3" fmla="*/ 5695399 w 5695399"/>
              <a:gd name="connsiteY3" fmla="*/ 4249373 h 6858000"/>
              <a:gd name="connsiteX4" fmla="*/ 5695398 w 5695399"/>
              <a:gd name="connsiteY4" fmla="*/ 4249410 h 6858000"/>
              <a:gd name="connsiteX5" fmla="*/ 5695398 w 5695399"/>
              <a:gd name="connsiteY5" fmla="*/ 4372450 h 6858000"/>
              <a:gd name="connsiteX6" fmla="*/ 5692287 w 5695399"/>
              <a:gd name="connsiteY6" fmla="*/ 4372450 h 6858000"/>
              <a:gd name="connsiteX7" fmla="*/ 5690872 w 5695399"/>
              <a:gd name="connsiteY7" fmla="*/ 4428417 h 6858000"/>
              <a:gd name="connsiteX8" fmla="*/ 4616611 w 5695399"/>
              <a:gd name="connsiteY8" fmla="*/ 6767927 h 6858000"/>
              <a:gd name="connsiteX9" fmla="*/ 4512936 w 5695399"/>
              <a:gd name="connsiteY9" fmla="*/ 6858000 h 6858000"/>
              <a:gd name="connsiteX10" fmla="*/ 0 w 5695399"/>
              <a:gd name="connsiteY1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95399" h="6858000">
                <a:moveTo>
                  <a:pt x="0" y="0"/>
                </a:moveTo>
                <a:lnTo>
                  <a:pt x="5695398" y="0"/>
                </a:lnTo>
                <a:lnTo>
                  <a:pt x="5695398" y="4249336"/>
                </a:lnTo>
                <a:lnTo>
                  <a:pt x="5695399" y="4249373"/>
                </a:lnTo>
                <a:lnTo>
                  <a:pt x="5695398" y="4249410"/>
                </a:lnTo>
                <a:lnTo>
                  <a:pt x="5695398" y="4372450"/>
                </a:lnTo>
                <a:lnTo>
                  <a:pt x="5692287" y="4372450"/>
                </a:lnTo>
                <a:lnTo>
                  <a:pt x="5690872" y="4428417"/>
                </a:lnTo>
                <a:cubicBezTo>
                  <a:pt x="5644279" y="5347595"/>
                  <a:pt x="5240965" y="6172658"/>
                  <a:pt x="4616611" y="6767927"/>
                </a:cubicBezTo>
                <a:lnTo>
                  <a:pt x="4512936" y="6858000"/>
                </a:lnTo>
                <a:lnTo>
                  <a:pt x="0" y="6858000"/>
                </a:lnTo>
                <a:close/>
              </a:path>
            </a:pathLst>
          </a:custGeom>
        </p:spPr>
        <p:txBody>
          <a:bodyPr wrap="square">
            <a:noAutofit/>
          </a:bodyPr>
          <a:lstStyle/>
          <a:p>
            <a:endParaRPr lang="de-DE" dirty="0"/>
          </a:p>
        </p:txBody>
      </p:sp>
      <p:pic>
        <p:nvPicPr>
          <p:cNvPr id="44" name="Grafik 43">
            <a:extLst>
              <a:ext uri="{FF2B5EF4-FFF2-40B4-BE49-F238E27FC236}">
                <a16:creationId xmlns:a16="http://schemas.microsoft.com/office/drawing/2014/main" id="{14DF83EE-A1BC-FF45-9B56-FBC774600246}"/>
              </a:ext>
            </a:extLst>
          </p:cNvPr>
          <p:cNvPicPr>
            <a:picLocks noChangeAspect="1"/>
          </p:cNvPicPr>
          <p:nvPr userDrawn="1"/>
        </p:nvPicPr>
        <p:blipFill>
          <a:blip r:embed="rId2"/>
          <a:stretch>
            <a:fillRect/>
          </a:stretch>
        </p:blipFill>
        <p:spPr>
          <a:xfrm>
            <a:off x="6705081" y="303655"/>
            <a:ext cx="1683202" cy="542263"/>
          </a:xfrm>
          <a:prstGeom prst="rect">
            <a:avLst/>
          </a:prstGeom>
        </p:spPr>
      </p:pic>
      <p:pic>
        <p:nvPicPr>
          <p:cNvPr id="45" name="Grafik 44">
            <a:extLst>
              <a:ext uri="{FF2B5EF4-FFF2-40B4-BE49-F238E27FC236}">
                <a16:creationId xmlns:a16="http://schemas.microsoft.com/office/drawing/2014/main" id="{00CD499E-4D3E-FD45-A666-0247C43480E3}"/>
              </a:ext>
            </a:extLst>
          </p:cNvPr>
          <p:cNvPicPr>
            <a:picLocks noChangeAspect="1"/>
          </p:cNvPicPr>
          <p:nvPr userDrawn="1"/>
        </p:nvPicPr>
        <p:blipFill>
          <a:blip r:embed="rId3"/>
          <a:stretch>
            <a:fillRect/>
          </a:stretch>
        </p:blipFill>
        <p:spPr>
          <a:xfrm>
            <a:off x="9605785" y="377754"/>
            <a:ext cx="2214740" cy="556055"/>
          </a:xfrm>
          <a:prstGeom prst="rect">
            <a:avLst/>
          </a:prstGeom>
        </p:spPr>
      </p:pic>
      <p:sp>
        <p:nvSpPr>
          <p:cNvPr id="51" name="Textplatzhalter 50">
            <a:extLst>
              <a:ext uri="{FF2B5EF4-FFF2-40B4-BE49-F238E27FC236}">
                <a16:creationId xmlns:a16="http://schemas.microsoft.com/office/drawing/2014/main" id="{A762F320-2845-1C4B-86A8-0BE353037416}"/>
              </a:ext>
            </a:extLst>
          </p:cNvPr>
          <p:cNvSpPr>
            <a:spLocks noGrp="1"/>
          </p:cNvSpPr>
          <p:nvPr>
            <p:ph type="body" sz="quarter" idx="11" hasCustomPrompt="1"/>
          </p:nvPr>
        </p:nvSpPr>
        <p:spPr>
          <a:xfrm>
            <a:off x="6759018" y="2429939"/>
            <a:ext cx="4680000" cy="1526962"/>
          </a:xfrm>
          <a:prstGeom prst="rect">
            <a:avLst/>
          </a:prstGeom>
        </p:spPr>
        <p:txBody>
          <a:bodyPr/>
          <a:lstStyle>
            <a:lvl1pPr marL="0" indent="0">
              <a:buNone/>
              <a:defRPr sz="5400" b="1" i="0">
                <a:solidFill>
                  <a:srgbClr val="333333"/>
                </a:solidFill>
                <a:latin typeface="Gilroy ExtraBold" pitchFamily="2" charset="77"/>
                <a:cs typeface="Arial" panose="020B0604020202020204" pitchFamily="34" charset="0"/>
              </a:defRPr>
            </a:lvl1pPr>
          </a:lstStyle>
          <a:p>
            <a:pPr lvl="0"/>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endParaRPr lang="de-DE" dirty="0"/>
          </a:p>
        </p:txBody>
      </p:sp>
      <p:sp>
        <p:nvSpPr>
          <p:cNvPr id="52" name="Textplatzhalter 50">
            <a:extLst>
              <a:ext uri="{FF2B5EF4-FFF2-40B4-BE49-F238E27FC236}">
                <a16:creationId xmlns:a16="http://schemas.microsoft.com/office/drawing/2014/main" id="{37522481-55F3-8A4D-87BA-624639BE5078}"/>
              </a:ext>
            </a:extLst>
          </p:cNvPr>
          <p:cNvSpPr>
            <a:spLocks noGrp="1"/>
          </p:cNvSpPr>
          <p:nvPr>
            <p:ph type="body" sz="quarter" idx="12" hasCustomPrompt="1"/>
          </p:nvPr>
        </p:nvSpPr>
        <p:spPr>
          <a:xfrm>
            <a:off x="6759018" y="4187599"/>
            <a:ext cx="4680000" cy="1051346"/>
          </a:xfrm>
          <a:prstGeom prst="rect">
            <a:avLst/>
          </a:prstGeom>
        </p:spPr>
        <p:txBody>
          <a:bodyPr/>
          <a:lstStyle>
            <a:lvl1pPr marL="0" indent="0">
              <a:buNone/>
              <a:defRPr sz="2400" b="0" i="0">
                <a:solidFill>
                  <a:srgbClr val="000000"/>
                </a:solidFill>
                <a:latin typeface="Arial" panose="020B0604020202020204" pitchFamily="34" charset="0"/>
                <a:cs typeface="Arial" panose="020B0604020202020204" pitchFamily="34" charset="0"/>
              </a:defRPr>
            </a:lvl1pPr>
          </a:lstStyle>
          <a:p>
            <a:pPr lvl="0"/>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endParaRPr lang="de-DE" dirty="0"/>
          </a:p>
        </p:txBody>
      </p:sp>
      <p:sp>
        <p:nvSpPr>
          <p:cNvPr id="56" name="Textplatzhalter 50">
            <a:extLst>
              <a:ext uri="{FF2B5EF4-FFF2-40B4-BE49-F238E27FC236}">
                <a16:creationId xmlns:a16="http://schemas.microsoft.com/office/drawing/2014/main" id="{BF245062-C3CF-CC47-BC3C-D65D59044CF8}"/>
              </a:ext>
            </a:extLst>
          </p:cNvPr>
          <p:cNvSpPr>
            <a:spLocks noGrp="1"/>
          </p:cNvSpPr>
          <p:nvPr>
            <p:ph type="body" sz="quarter" idx="13" hasCustomPrompt="1"/>
          </p:nvPr>
        </p:nvSpPr>
        <p:spPr>
          <a:xfrm>
            <a:off x="6759018" y="1800519"/>
            <a:ext cx="4680000" cy="383968"/>
          </a:xfrm>
          <a:prstGeom prst="rect">
            <a:avLst/>
          </a:prstGeom>
        </p:spPr>
        <p:txBody>
          <a:bodyPr/>
          <a:lstStyle>
            <a:lvl1pPr marL="0" indent="0">
              <a:buNone/>
              <a:defRPr sz="2400" b="0" i="0">
                <a:solidFill>
                  <a:srgbClr val="000000"/>
                </a:solidFill>
                <a:latin typeface="Arial" panose="020B0604020202020204" pitchFamily="34" charset="0"/>
                <a:cs typeface="Arial" panose="020B0604020202020204" pitchFamily="34" charset="0"/>
              </a:defRPr>
            </a:lvl1pPr>
          </a:lstStyle>
          <a:p>
            <a:pPr lvl="0"/>
            <a:r>
              <a:rPr lang="de-DE" dirty="0" err="1"/>
              <a:t>Preline</a:t>
            </a:r>
            <a:endParaRPr lang="de-DE" dirty="0"/>
          </a:p>
        </p:txBody>
      </p:sp>
      <p:pic>
        <p:nvPicPr>
          <p:cNvPr id="6" name="Grafik 5">
            <a:extLst>
              <a:ext uri="{FF2B5EF4-FFF2-40B4-BE49-F238E27FC236}">
                <a16:creationId xmlns:a16="http://schemas.microsoft.com/office/drawing/2014/main" id="{C530257B-1FBB-F04C-8C5A-8C2E7DF254AA}"/>
              </a:ext>
            </a:extLst>
          </p:cNvPr>
          <p:cNvPicPr>
            <a:picLocks noChangeAspect="1"/>
          </p:cNvPicPr>
          <p:nvPr userDrawn="1"/>
        </p:nvPicPr>
        <p:blipFill>
          <a:blip r:embed="rId4"/>
          <a:stretch>
            <a:fillRect/>
          </a:stretch>
        </p:blipFill>
        <p:spPr>
          <a:xfrm>
            <a:off x="-1733294" y="-849600"/>
            <a:ext cx="7870427" cy="9032400"/>
          </a:xfrm>
          <a:prstGeom prst="rect">
            <a:avLst/>
          </a:prstGeom>
        </p:spPr>
      </p:pic>
    </p:spTree>
    <p:extLst>
      <p:ext uri="{BB962C8B-B14F-4D97-AF65-F5344CB8AC3E}">
        <p14:creationId xmlns:p14="http://schemas.microsoft.com/office/powerpoint/2010/main" val="278312620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decel="50000" fill="hold" grpId="0" nodeType="withEffect" nodePh="1">
                                  <p:stCondLst>
                                    <p:cond delay="0"/>
                                  </p:stCondLst>
                                  <p:endCondLst>
                                    <p:cond evt="begin" delay="0">
                                      <p:tn val="9"/>
                                    </p:cond>
                                  </p:end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1000" fill="hold"/>
                                        <p:tgtEl>
                                          <p:spTgt spid="41"/>
                                        </p:tgtEl>
                                        <p:attrNameLst>
                                          <p:attrName>ppt_x</p:attrName>
                                        </p:attrNameLst>
                                      </p:cBhvr>
                                      <p:tavLst>
                                        <p:tav tm="0">
                                          <p:val>
                                            <p:strVal val="0-#ppt_w/2"/>
                                          </p:val>
                                        </p:tav>
                                        <p:tav tm="100000">
                                          <p:val>
                                            <p:strVal val="#ppt_x"/>
                                          </p:val>
                                        </p:tav>
                                      </p:tavLst>
                                    </p:anim>
                                    <p:anim calcmode="lin" valueType="num">
                                      <p:cBhvr additive="base">
                                        <p:cTn id="12" dur="10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6" pos="3840" userDrawn="1">
          <p15:clr>
            <a:srgbClr val="FBAE40"/>
          </p15:clr>
        </p15:guide>
        <p15:guide id="7" orient="horz" pos="459" userDrawn="1">
          <p15:clr>
            <a:srgbClr val="FBAE40"/>
          </p15:clr>
        </p15:guide>
        <p15:guide id="8"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ild-Text-hellgrün">
    <p:spTree>
      <p:nvGrpSpPr>
        <p:cNvPr id="1" name=""/>
        <p:cNvGrpSpPr/>
        <p:nvPr/>
      </p:nvGrpSpPr>
      <p:grpSpPr>
        <a:xfrm>
          <a:off x="0" y="0"/>
          <a:ext cx="0" cy="0"/>
          <a:chOff x="0" y="0"/>
          <a:chExt cx="0" cy="0"/>
        </a:xfrm>
      </p:grpSpPr>
      <p:sp>
        <p:nvSpPr>
          <p:cNvPr id="51" name="Textplatzhalter 50">
            <a:extLst>
              <a:ext uri="{FF2B5EF4-FFF2-40B4-BE49-F238E27FC236}">
                <a16:creationId xmlns:a16="http://schemas.microsoft.com/office/drawing/2014/main" id="{A762F320-2845-1C4B-86A8-0BE353037416}"/>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err="1"/>
              <a:t>Lorem</a:t>
            </a:r>
            <a:r>
              <a:rPr lang="de-DE" dirty="0"/>
              <a:t> </a:t>
            </a:r>
            <a:r>
              <a:rPr lang="de-DE" dirty="0" err="1"/>
              <a:t>ipsum</a:t>
            </a:r>
            <a:r>
              <a:rPr lang="de-DE" dirty="0"/>
              <a:t> </a:t>
            </a:r>
            <a:r>
              <a:rPr lang="de-DE" dirty="0" err="1"/>
              <a:t>dolor</a:t>
            </a:r>
            <a:r>
              <a:rPr lang="de-DE" dirty="0"/>
              <a:t> </a:t>
            </a:r>
            <a:r>
              <a:rPr lang="de-DE" dirty="0" err="1"/>
              <a:t>sit</a:t>
            </a:r>
            <a:endParaRPr lang="de-DE" dirty="0"/>
          </a:p>
        </p:txBody>
      </p:sp>
      <p:sp>
        <p:nvSpPr>
          <p:cNvPr id="52" name="Textplatzhalter 50">
            <a:extLst>
              <a:ext uri="{FF2B5EF4-FFF2-40B4-BE49-F238E27FC236}">
                <a16:creationId xmlns:a16="http://schemas.microsoft.com/office/drawing/2014/main" id="{37522481-55F3-8A4D-87BA-624639BE5078}"/>
              </a:ext>
            </a:extLst>
          </p:cNvPr>
          <p:cNvSpPr>
            <a:spLocks noGrp="1"/>
          </p:cNvSpPr>
          <p:nvPr>
            <p:ph type="body" sz="quarter" idx="12" hasCustomPrompt="1"/>
          </p:nvPr>
        </p:nvSpPr>
        <p:spPr>
          <a:xfrm>
            <a:off x="6487875" y="1578792"/>
            <a:ext cx="5332650" cy="3584879"/>
          </a:xfrm>
          <a:prstGeom prst="rect">
            <a:avLst/>
          </a:prstGeom>
          <a:ln>
            <a:noFill/>
          </a:ln>
        </p:spPr>
        <p:txBody>
          <a:bodyPr/>
          <a:lstStyle>
            <a:lvl1pPr marL="0" marR="0" indent="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None/>
              <a:tabLst/>
              <a:defRPr lang="de-DE" sz="1600" b="0" i="0" kern="1200" dirty="0" smtClean="0">
                <a:solidFill>
                  <a:srgbClr val="000000"/>
                </a:solidFill>
                <a:latin typeface="Arial" panose="020B0604020202020204" pitchFamily="34" charset="0"/>
                <a:ea typeface="+mn-ea"/>
                <a:cs typeface="Arial" panose="020B0604020202020204" pitchFamily="34" charset="0"/>
              </a:defRPr>
            </a:lvl1pPr>
          </a:lstStyle>
          <a:p>
            <a:pPr marL="0" marR="0" lvl="0" indent="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None/>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r>
              <a:rPr lang="de-DE" dirty="0"/>
              <a:t>. At </a:t>
            </a:r>
            <a:r>
              <a:rPr lang="de-DE" dirty="0" err="1"/>
              <a:t>vero</a:t>
            </a:r>
            <a:r>
              <a:rPr lang="de-DE" dirty="0"/>
              <a:t> </a:t>
            </a:r>
            <a:r>
              <a:rPr lang="de-DE" dirty="0" err="1"/>
              <a:t>eos</a:t>
            </a:r>
            <a:r>
              <a:rPr lang="de-DE" dirty="0"/>
              <a:t> et </a:t>
            </a:r>
            <a:r>
              <a:rPr lang="de-DE" dirty="0" err="1"/>
              <a:t>accusam</a:t>
            </a:r>
            <a:r>
              <a:rPr lang="de-DE" dirty="0"/>
              <a:t> et </a:t>
            </a:r>
            <a:r>
              <a:rPr lang="de-DE" dirty="0" err="1"/>
              <a:t>justo</a:t>
            </a:r>
            <a:r>
              <a:rPr lang="de-DE" dirty="0"/>
              <a:t> </a:t>
            </a:r>
            <a:r>
              <a:rPr lang="de-DE" dirty="0" err="1"/>
              <a:t>duo</a:t>
            </a:r>
            <a:r>
              <a:rPr lang="de-DE" dirty="0"/>
              <a:t> </a:t>
            </a:r>
            <a:r>
              <a:rPr lang="de-DE" dirty="0" err="1"/>
              <a:t>dolores</a:t>
            </a:r>
            <a:r>
              <a:rPr lang="de-DE" dirty="0"/>
              <a:t> et </a:t>
            </a:r>
            <a:r>
              <a:rPr lang="de-DE" dirty="0" err="1"/>
              <a:t>ea</a:t>
            </a:r>
            <a:r>
              <a:rPr lang="de-DE" dirty="0"/>
              <a:t> </a:t>
            </a:r>
            <a:r>
              <a:rPr lang="de-DE" dirty="0" err="1"/>
              <a:t>rebum</a:t>
            </a:r>
            <a:r>
              <a:rPr lang="de-DE" dirty="0"/>
              <a:t>. Stet </a:t>
            </a:r>
            <a:r>
              <a:rPr lang="de-DE" dirty="0" err="1"/>
              <a:t>clita</a:t>
            </a:r>
            <a:r>
              <a:rPr lang="de-DE" dirty="0"/>
              <a:t> </a:t>
            </a:r>
            <a:r>
              <a:rPr lang="de-DE" dirty="0" err="1"/>
              <a:t>kasd</a:t>
            </a:r>
            <a:r>
              <a:rPr lang="de-DE" dirty="0"/>
              <a:t> </a:t>
            </a:r>
            <a:r>
              <a:rPr lang="de-DE" dirty="0" err="1"/>
              <a:t>gubergren</a:t>
            </a:r>
            <a:r>
              <a:rPr lang="de-DE" dirty="0"/>
              <a:t>, </a:t>
            </a:r>
            <a:r>
              <a:rPr lang="de-DE" dirty="0" err="1"/>
              <a:t>no</a:t>
            </a:r>
            <a:r>
              <a:rPr lang="de-DE" dirty="0"/>
              <a:t> </a:t>
            </a:r>
            <a:r>
              <a:rPr lang="de-DE" dirty="0" err="1"/>
              <a:t>sea</a:t>
            </a:r>
            <a:r>
              <a:rPr lang="de-DE" dirty="0"/>
              <a:t> </a:t>
            </a:r>
            <a:r>
              <a:rPr lang="de-DE" dirty="0" err="1"/>
              <a:t>takimata</a:t>
            </a:r>
            <a:r>
              <a:rPr lang="de-DE" dirty="0"/>
              <a:t> sanctus </a:t>
            </a:r>
            <a:r>
              <a:rPr lang="de-DE" dirty="0" err="1"/>
              <a:t>est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endParaRPr lang="de-DE" dirty="0"/>
          </a:p>
        </p:txBody>
      </p:sp>
      <p:sp>
        <p:nvSpPr>
          <p:cNvPr id="23" name="Bildplatzhalter 7">
            <a:extLst>
              <a:ext uri="{FF2B5EF4-FFF2-40B4-BE49-F238E27FC236}">
                <a16:creationId xmlns:a16="http://schemas.microsoft.com/office/drawing/2014/main" id="{48F56AE9-E291-FA4B-A214-015AF6F567AE}"/>
              </a:ext>
            </a:extLst>
          </p:cNvPr>
          <p:cNvSpPr>
            <a:spLocks noGrp="1"/>
          </p:cNvSpPr>
          <p:nvPr>
            <p:ph type="pic" sz="quarter" idx="14"/>
          </p:nvPr>
        </p:nvSpPr>
        <p:spPr>
          <a:xfrm>
            <a:off x="0" y="712695"/>
            <a:ext cx="5727700" cy="4443768"/>
          </a:xfrm>
          <a:prstGeom prst="rect">
            <a:avLst/>
          </a:prstGeom>
        </p:spPr>
        <p:txBody>
          <a:bodyPr/>
          <a:lstStyle/>
          <a:p>
            <a:endParaRPr lang="de-DE"/>
          </a:p>
        </p:txBody>
      </p:sp>
      <p:pic>
        <p:nvPicPr>
          <p:cNvPr id="6" name="Grafik 5">
            <a:extLst>
              <a:ext uri="{FF2B5EF4-FFF2-40B4-BE49-F238E27FC236}">
                <a16:creationId xmlns:a16="http://schemas.microsoft.com/office/drawing/2014/main" id="{2C233723-E9FF-4E4E-B73D-2ABE99380BF7}"/>
              </a:ext>
            </a:extLst>
          </p:cNvPr>
          <p:cNvPicPr>
            <a:picLocks noChangeAspect="1"/>
          </p:cNvPicPr>
          <p:nvPr userDrawn="1"/>
        </p:nvPicPr>
        <p:blipFill>
          <a:blip r:embed="rId2">
            <a:alphaModFix amt="35000"/>
          </a:blip>
          <a:stretch>
            <a:fillRect/>
          </a:stretch>
        </p:blipFill>
        <p:spPr>
          <a:xfrm>
            <a:off x="-1706400" y="358775"/>
            <a:ext cx="6577823" cy="7549200"/>
          </a:xfrm>
          <a:prstGeom prst="rect">
            <a:avLst/>
          </a:prstGeom>
        </p:spPr>
      </p:pic>
      <p:grpSp>
        <p:nvGrpSpPr>
          <p:cNvPr id="10" name="Gruppieren 9">
            <a:extLst>
              <a:ext uri="{FF2B5EF4-FFF2-40B4-BE49-F238E27FC236}">
                <a16:creationId xmlns:a16="http://schemas.microsoft.com/office/drawing/2014/main" id="{32CCD78A-BF84-B946-86CA-12960EE11164}"/>
              </a:ext>
            </a:extLst>
          </p:cNvPr>
          <p:cNvGrpSpPr/>
          <p:nvPr userDrawn="1"/>
        </p:nvGrpSpPr>
        <p:grpSpPr>
          <a:xfrm>
            <a:off x="254854" y="5953988"/>
            <a:ext cx="11565671" cy="630154"/>
            <a:chOff x="254854" y="6045428"/>
            <a:chExt cx="11565671" cy="630154"/>
          </a:xfrm>
        </p:grpSpPr>
        <p:pic>
          <p:nvPicPr>
            <p:cNvPr id="11" name="Grafik 10">
              <a:extLst>
                <a:ext uri="{FF2B5EF4-FFF2-40B4-BE49-F238E27FC236}">
                  <a16:creationId xmlns:a16="http://schemas.microsoft.com/office/drawing/2014/main" id="{29E3BBF7-1117-C24F-BF7C-D7F573862871}"/>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2" name="Grafik 11">
              <a:extLst>
                <a:ext uri="{FF2B5EF4-FFF2-40B4-BE49-F238E27FC236}">
                  <a16:creationId xmlns:a16="http://schemas.microsoft.com/office/drawing/2014/main" id="{4B062937-A8DD-F94D-B744-2B3ABAA16DE6}"/>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350308774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1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Bild-Text-orange">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58135AA9-FF94-1D4A-9390-69CE63A78B54}"/>
              </a:ext>
            </a:extLst>
          </p:cNvPr>
          <p:cNvPicPr>
            <a:picLocks noChangeAspect="1"/>
          </p:cNvPicPr>
          <p:nvPr userDrawn="1"/>
        </p:nvPicPr>
        <p:blipFill>
          <a:blip r:embed="rId2">
            <a:alphaModFix amt="35000"/>
          </a:blip>
          <a:stretch>
            <a:fillRect/>
          </a:stretch>
        </p:blipFill>
        <p:spPr>
          <a:xfrm>
            <a:off x="-1706400" y="358775"/>
            <a:ext cx="6577823" cy="7549200"/>
          </a:xfrm>
          <a:prstGeom prst="rect">
            <a:avLst/>
          </a:prstGeom>
        </p:spPr>
      </p:pic>
      <p:sp>
        <p:nvSpPr>
          <p:cNvPr id="51" name="Textplatzhalter 50">
            <a:extLst>
              <a:ext uri="{FF2B5EF4-FFF2-40B4-BE49-F238E27FC236}">
                <a16:creationId xmlns:a16="http://schemas.microsoft.com/office/drawing/2014/main" id="{A762F320-2845-1C4B-86A8-0BE353037416}"/>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err="1"/>
              <a:t>Lorem</a:t>
            </a:r>
            <a:r>
              <a:rPr lang="de-DE" dirty="0"/>
              <a:t> </a:t>
            </a:r>
            <a:r>
              <a:rPr lang="de-DE" dirty="0" err="1"/>
              <a:t>ipsum</a:t>
            </a:r>
            <a:r>
              <a:rPr lang="de-DE" dirty="0"/>
              <a:t> </a:t>
            </a:r>
            <a:r>
              <a:rPr lang="de-DE" dirty="0" err="1"/>
              <a:t>dolor</a:t>
            </a:r>
            <a:r>
              <a:rPr lang="de-DE" dirty="0"/>
              <a:t> </a:t>
            </a:r>
            <a:r>
              <a:rPr lang="de-DE" dirty="0" err="1"/>
              <a:t>sit</a:t>
            </a:r>
            <a:endParaRPr lang="de-DE" dirty="0"/>
          </a:p>
        </p:txBody>
      </p:sp>
      <p:sp>
        <p:nvSpPr>
          <p:cNvPr id="52" name="Textplatzhalter 50">
            <a:extLst>
              <a:ext uri="{FF2B5EF4-FFF2-40B4-BE49-F238E27FC236}">
                <a16:creationId xmlns:a16="http://schemas.microsoft.com/office/drawing/2014/main" id="{37522481-55F3-8A4D-87BA-624639BE5078}"/>
              </a:ext>
            </a:extLst>
          </p:cNvPr>
          <p:cNvSpPr>
            <a:spLocks noGrp="1"/>
          </p:cNvSpPr>
          <p:nvPr>
            <p:ph type="body" sz="quarter" idx="12" hasCustomPrompt="1"/>
          </p:nvPr>
        </p:nvSpPr>
        <p:spPr>
          <a:xfrm>
            <a:off x="6487875" y="1578792"/>
            <a:ext cx="5332650" cy="3584879"/>
          </a:xfrm>
          <a:prstGeom prst="rect">
            <a:avLst/>
          </a:prstGeom>
          <a:ln>
            <a:noFill/>
          </a:ln>
        </p:spPr>
        <p:txBody>
          <a:bodyPr/>
          <a:lstStyle>
            <a:lvl1pPr marL="0" marR="0" indent="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None/>
              <a:tabLst/>
              <a:defRPr lang="de-DE" sz="1600" b="0" i="0" kern="1200" dirty="0" smtClean="0">
                <a:solidFill>
                  <a:srgbClr val="000000"/>
                </a:solidFill>
                <a:latin typeface="Arial" panose="020B0604020202020204" pitchFamily="34" charset="0"/>
                <a:ea typeface="+mn-ea"/>
                <a:cs typeface="Arial" panose="020B0604020202020204" pitchFamily="34" charset="0"/>
              </a:defRPr>
            </a:lvl1pPr>
          </a:lstStyle>
          <a:p>
            <a:pPr marL="0" marR="0" lvl="0" indent="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None/>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r>
              <a:rPr lang="de-DE" dirty="0"/>
              <a:t>. At </a:t>
            </a:r>
            <a:r>
              <a:rPr lang="de-DE" dirty="0" err="1"/>
              <a:t>vero</a:t>
            </a:r>
            <a:r>
              <a:rPr lang="de-DE" dirty="0"/>
              <a:t> </a:t>
            </a:r>
            <a:r>
              <a:rPr lang="de-DE" dirty="0" err="1"/>
              <a:t>eos</a:t>
            </a:r>
            <a:r>
              <a:rPr lang="de-DE" dirty="0"/>
              <a:t> et </a:t>
            </a:r>
            <a:r>
              <a:rPr lang="de-DE" dirty="0" err="1"/>
              <a:t>accusam</a:t>
            </a:r>
            <a:r>
              <a:rPr lang="de-DE" dirty="0"/>
              <a:t> et </a:t>
            </a:r>
            <a:r>
              <a:rPr lang="de-DE" dirty="0" err="1"/>
              <a:t>justo</a:t>
            </a:r>
            <a:r>
              <a:rPr lang="de-DE" dirty="0"/>
              <a:t> </a:t>
            </a:r>
            <a:r>
              <a:rPr lang="de-DE" dirty="0" err="1"/>
              <a:t>duo</a:t>
            </a:r>
            <a:r>
              <a:rPr lang="de-DE" dirty="0"/>
              <a:t> </a:t>
            </a:r>
            <a:r>
              <a:rPr lang="de-DE" dirty="0" err="1"/>
              <a:t>dolores</a:t>
            </a:r>
            <a:r>
              <a:rPr lang="de-DE" dirty="0"/>
              <a:t> et </a:t>
            </a:r>
            <a:r>
              <a:rPr lang="de-DE" dirty="0" err="1"/>
              <a:t>ea</a:t>
            </a:r>
            <a:r>
              <a:rPr lang="de-DE" dirty="0"/>
              <a:t> </a:t>
            </a:r>
            <a:r>
              <a:rPr lang="de-DE" dirty="0" err="1"/>
              <a:t>rebum</a:t>
            </a:r>
            <a:r>
              <a:rPr lang="de-DE" dirty="0"/>
              <a:t>. Stet </a:t>
            </a:r>
            <a:r>
              <a:rPr lang="de-DE" dirty="0" err="1"/>
              <a:t>clita</a:t>
            </a:r>
            <a:r>
              <a:rPr lang="de-DE" dirty="0"/>
              <a:t> </a:t>
            </a:r>
            <a:r>
              <a:rPr lang="de-DE" dirty="0" err="1"/>
              <a:t>kasd</a:t>
            </a:r>
            <a:r>
              <a:rPr lang="de-DE" dirty="0"/>
              <a:t> </a:t>
            </a:r>
            <a:r>
              <a:rPr lang="de-DE" dirty="0" err="1"/>
              <a:t>gubergren</a:t>
            </a:r>
            <a:r>
              <a:rPr lang="de-DE" dirty="0"/>
              <a:t>, </a:t>
            </a:r>
            <a:r>
              <a:rPr lang="de-DE" dirty="0" err="1"/>
              <a:t>no</a:t>
            </a:r>
            <a:r>
              <a:rPr lang="de-DE" dirty="0"/>
              <a:t> </a:t>
            </a:r>
            <a:r>
              <a:rPr lang="de-DE" dirty="0" err="1"/>
              <a:t>sea</a:t>
            </a:r>
            <a:r>
              <a:rPr lang="de-DE" dirty="0"/>
              <a:t> </a:t>
            </a:r>
            <a:r>
              <a:rPr lang="de-DE" dirty="0" err="1"/>
              <a:t>takimata</a:t>
            </a:r>
            <a:r>
              <a:rPr lang="de-DE" dirty="0"/>
              <a:t> sanctus </a:t>
            </a:r>
            <a:r>
              <a:rPr lang="de-DE" dirty="0" err="1"/>
              <a:t>est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endParaRPr lang="de-DE" dirty="0"/>
          </a:p>
        </p:txBody>
      </p:sp>
      <p:sp>
        <p:nvSpPr>
          <p:cNvPr id="23" name="Bildplatzhalter 7">
            <a:extLst>
              <a:ext uri="{FF2B5EF4-FFF2-40B4-BE49-F238E27FC236}">
                <a16:creationId xmlns:a16="http://schemas.microsoft.com/office/drawing/2014/main" id="{48F56AE9-E291-FA4B-A214-015AF6F567AE}"/>
              </a:ext>
            </a:extLst>
          </p:cNvPr>
          <p:cNvSpPr>
            <a:spLocks noGrp="1"/>
          </p:cNvSpPr>
          <p:nvPr>
            <p:ph type="pic" sz="quarter" idx="14"/>
          </p:nvPr>
        </p:nvSpPr>
        <p:spPr>
          <a:xfrm>
            <a:off x="0" y="712695"/>
            <a:ext cx="5727700" cy="4443768"/>
          </a:xfrm>
          <a:prstGeom prst="rect">
            <a:avLst/>
          </a:prstGeom>
        </p:spPr>
        <p:txBody>
          <a:bodyPr/>
          <a:lstStyle/>
          <a:p>
            <a:endParaRPr lang="de-DE"/>
          </a:p>
        </p:txBody>
      </p:sp>
      <p:grpSp>
        <p:nvGrpSpPr>
          <p:cNvPr id="10" name="Gruppieren 9">
            <a:extLst>
              <a:ext uri="{FF2B5EF4-FFF2-40B4-BE49-F238E27FC236}">
                <a16:creationId xmlns:a16="http://schemas.microsoft.com/office/drawing/2014/main" id="{32CCD78A-BF84-B946-86CA-12960EE11164}"/>
              </a:ext>
            </a:extLst>
          </p:cNvPr>
          <p:cNvGrpSpPr/>
          <p:nvPr userDrawn="1"/>
        </p:nvGrpSpPr>
        <p:grpSpPr>
          <a:xfrm>
            <a:off x="254854" y="5953988"/>
            <a:ext cx="11565671" cy="630154"/>
            <a:chOff x="254854" y="6045428"/>
            <a:chExt cx="11565671" cy="630154"/>
          </a:xfrm>
        </p:grpSpPr>
        <p:pic>
          <p:nvPicPr>
            <p:cNvPr id="11" name="Grafik 10">
              <a:extLst>
                <a:ext uri="{FF2B5EF4-FFF2-40B4-BE49-F238E27FC236}">
                  <a16:creationId xmlns:a16="http://schemas.microsoft.com/office/drawing/2014/main" id="{29E3BBF7-1117-C24F-BF7C-D7F573862871}"/>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2" name="Grafik 11">
              <a:extLst>
                <a:ext uri="{FF2B5EF4-FFF2-40B4-BE49-F238E27FC236}">
                  <a16:creationId xmlns:a16="http://schemas.microsoft.com/office/drawing/2014/main" id="{4B062937-A8DD-F94D-B744-2B3ABAA16DE6}"/>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52686336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1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Bild-Text-grün">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A1E98F78-CC2F-214C-A63F-E9689E1172BF}"/>
              </a:ext>
            </a:extLst>
          </p:cNvPr>
          <p:cNvPicPr>
            <a:picLocks noChangeAspect="1"/>
          </p:cNvPicPr>
          <p:nvPr userDrawn="1"/>
        </p:nvPicPr>
        <p:blipFill>
          <a:blip r:embed="rId2">
            <a:alphaModFix amt="35000"/>
          </a:blip>
          <a:stretch>
            <a:fillRect/>
          </a:stretch>
        </p:blipFill>
        <p:spPr>
          <a:xfrm>
            <a:off x="-1706400" y="358775"/>
            <a:ext cx="6577823" cy="7549200"/>
          </a:xfrm>
          <a:prstGeom prst="rect">
            <a:avLst/>
          </a:prstGeom>
        </p:spPr>
      </p:pic>
      <p:sp>
        <p:nvSpPr>
          <p:cNvPr id="51" name="Textplatzhalter 50">
            <a:extLst>
              <a:ext uri="{FF2B5EF4-FFF2-40B4-BE49-F238E27FC236}">
                <a16:creationId xmlns:a16="http://schemas.microsoft.com/office/drawing/2014/main" id="{A762F320-2845-1C4B-86A8-0BE353037416}"/>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err="1"/>
              <a:t>Lorem</a:t>
            </a:r>
            <a:r>
              <a:rPr lang="de-DE" dirty="0"/>
              <a:t> </a:t>
            </a:r>
            <a:r>
              <a:rPr lang="de-DE" dirty="0" err="1"/>
              <a:t>ipsum</a:t>
            </a:r>
            <a:r>
              <a:rPr lang="de-DE" dirty="0"/>
              <a:t> </a:t>
            </a:r>
            <a:r>
              <a:rPr lang="de-DE" dirty="0" err="1"/>
              <a:t>dolor</a:t>
            </a:r>
            <a:r>
              <a:rPr lang="de-DE" dirty="0"/>
              <a:t> </a:t>
            </a:r>
            <a:r>
              <a:rPr lang="de-DE" dirty="0" err="1"/>
              <a:t>sit</a:t>
            </a:r>
            <a:endParaRPr lang="de-DE" dirty="0"/>
          </a:p>
        </p:txBody>
      </p:sp>
      <p:sp>
        <p:nvSpPr>
          <p:cNvPr id="52" name="Textplatzhalter 50">
            <a:extLst>
              <a:ext uri="{FF2B5EF4-FFF2-40B4-BE49-F238E27FC236}">
                <a16:creationId xmlns:a16="http://schemas.microsoft.com/office/drawing/2014/main" id="{37522481-55F3-8A4D-87BA-624639BE5078}"/>
              </a:ext>
            </a:extLst>
          </p:cNvPr>
          <p:cNvSpPr>
            <a:spLocks noGrp="1"/>
          </p:cNvSpPr>
          <p:nvPr>
            <p:ph type="body" sz="quarter" idx="12" hasCustomPrompt="1"/>
          </p:nvPr>
        </p:nvSpPr>
        <p:spPr>
          <a:xfrm>
            <a:off x="6487875" y="1578792"/>
            <a:ext cx="5332650" cy="3584879"/>
          </a:xfrm>
          <a:prstGeom prst="rect">
            <a:avLst/>
          </a:prstGeom>
          <a:ln>
            <a:noFill/>
          </a:ln>
        </p:spPr>
        <p:txBody>
          <a:bodyPr/>
          <a:lstStyle>
            <a:lvl1pPr marL="0" marR="0" indent="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None/>
              <a:tabLst/>
              <a:defRPr lang="de-DE" sz="1600" b="0" i="0" kern="1200" dirty="0" smtClean="0">
                <a:solidFill>
                  <a:srgbClr val="000000"/>
                </a:solidFill>
                <a:latin typeface="Arial" panose="020B0604020202020204" pitchFamily="34" charset="0"/>
                <a:ea typeface="+mn-ea"/>
                <a:cs typeface="Arial" panose="020B0604020202020204" pitchFamily="34" charset="0"/>
              </a:defRPr>
            </a:lvl1pPr>
          </a:lstStyle>
          <a:p>
            <a:pPr marL="0" marR="0" lvl="0" indent="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None/>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r>
              <a:rPr lang="de-DE" dirty="0"/>
              <a:t>. At </a:t>
            </a:r>
            <a:r>
              <a:rPr lang="de-DE" dirty="0" err="1"/>
              <a:t>vero</a:t>
            </a:r>
            <a:r>
              <a:rPr lang="de-DE" dirty="0"/>
              <a:t> </a:t>
            </a:r>
            <a:r>
              <a:rPr lang="de-DE" dirty="0" err="1"/>
              <a:t>eos</a:t>
            </a:r>
            <a:r>
              <a:rPr lang="de-DE" dirty="0"/>
              <a:t> et </a:t>
            </a:r>
            <a:r>
              <a:rPr lang="de-DE" dirty="0" err="1"/>
              <a:t>accusam</a:t>
            </a:r>
            <a:r>
              <a:rPr lang="de-DE" dirty="0"/>
              <a:t> et </a:t>
            </a:r>
            <a:r>
              <a:rPr lang="de-DE" dirty="0" err="1"/>
              <a:t>justo</a:t>
            </a:r>
            <a:r>
              <a:rPr lang="de-DE" dirty="0"/>
              <a:t> </a:t>
            </a:r>
            <a:r>
              <a:rPr lang="de-DE" dirty="0" err="1"/>
              <a:t>duo</a:t>
            </a:r>
            <a:r>
              <a:rPr lang="de-DE" dirty="0"/>
              <a:t> </a:t>
            </a:r>
            <a:r>
              <a:rPr lang="de-DE" dirty="0" err="1"/>
              <a:t>dolores</a:t>
            </a:r>
            <a:r>
              <a:rPr lang="de-DE" dirty="0"/>
              <a:t> et </a:t>
            </a:r>
            <a:r>
              <a:rPr lang="de-DE" dirty="0" err="1"/>
              <a:t>ea</a:t>
            </a:r>
            <a:r>
              <a:rPr lang="de-DE" dirty="0"/>
              <a:t> </a:t>
            </a:r>
            <a:r>
              <a:rPr lang="de-DE" dirty="0" err="1"/>
              <a:t>rebum</a:t>
            </a:r>
            <a:r>
              <a:rPr lang="de-DE" dirty="0"/>
              <a:t>. Stet </a:t>
            </a:r>
            <a:r>
              <a:rPr lang="de-DE" dirty="0" err="1"/>
              <a:t>clita</a:t>
            </a:r>
            <a:r>
              <a:rPr lang="de-DE" dirty="0"/>
              <a:t> </a:t>
            </a:r>
            <a:r>
              <a:rPr lang="de-DE" dirty="0" err="1"/>
              <a:t>kasd</a:t>
            </a:r>
            <a:r>
              <a:rPr lang="de-DE" dirty="0"/>
              <a:t> </a:t>
            </a:r>
            <a:r>
              <a:rPr lang="de-DE" dirty="0" err="1"/>
              <a:t>gubergren</a:t>
            </a:r>
            <a:r>
              <a:rPr lang="de-DE" dirty="0"/>
              <a:t>, </a:t>
            </a:r>
            <a:r>
              <a:rPr lang="de-DE" dirty="0" err="1"/>
              <a:t>no</a:t>
            </a:r>
            <a:r>
              <a:rPr lang="de-DE" dirty="0"/>
              <a:t> </a:t>
            </a:r>
            <a:r>
              <a:rPr lang="de-DE" dirty="0" err="1"/>
              <a:t>sea</a:t>
            </a:r>
            <a:r>
              <a:rPr lang="de-DE" dirty="0"/>
              <a:t> </a:t>
            </a:r>
            <a:r>
              <a:rPr lang="de-DE" dirty="0" err="1"/>
              <a:t>takimata</a:t>
            </a:r>
            <a:r>
              <a:rPr lang="de-DE" dirty="0"/>
              <a:t> sanctus </a:t>
            </a:r>
            <a:r>
              <a:rPr lang="de-DE" dirty="0" err="1"/>
              <a:t>est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endParaRPr lang="de-DE" dirty="0"/>
          </a:p>
        </p:txBody>
      </p:sp>
      <p:sp>
        <p:nvSpPr>
          <p:cNvPr id="23" name="Bildplatzhalter 7">
            <a:extLst>
              <a:ext uri="{FF2B5EF4-FFF2-40B4-BE49-F238E27FC236}">
                <a16:creationId xmlns:a16="http://schemas.microsoft.com/office/drawing/2014/main" id="{48F56AE9-E291-FA4B-A214-015AF6F567AE}"/>
              </a:ext>
            </a:extLst>
          </p:cNvPr>
          <p:cNvSpPr>
            <a:spLocks noGrp="1"/>
          </p:cNvSpPr>
          <p:nvPr>
            <p:ph type="pic" sz="quarter" idx="14"/>
          </p:nvPr>
        </p:nvSpPr>
        <p:spPr>
          <a:xfrm>
            <a:off x="0" y="712695"/>
            <a:ext cx="5727700" cy="4443768"/>
          </a:xfrm>
          <a:prstGeom prst="rect">
            <a:avLst/>
          </a:prstGeom>
        </p:spPr>
        <p:txBody>
          <a:bodyPr/>
          <a:lstStyle/>
          <a:p>
            <a:endParaRPr lang="de-DE"/>
          </a:p>
        </p:txBody>
      </p:sp>
      <p:grpSp>
        <p:nvGrpSpPr>
          <p:cNvPr id="10" name="Gruppieren 9">
            <a:extLst>
              <a:ext uri="{FF2B5EF4-FFF2-40B4-BE49-F238E27FC236}">
                <a16:creationId xmlns:a16="http://schemas.microsoft.com/office/drawing/2014/main" id="{32CCD78A-BF84-B946-86CA-12960EE11164}"/>
              </a:ext>
            </a:extLst>
          </p:cNvPr>
          <p:cNvGrpSpPr/>
          <p:nvPr userDrawn="1"/>
        </p:nvGrpSpPr>
        <p:grpSpPr>
          <a:xfrm>
            <a:off x="254854" y="5953988"/>
            <a:ext cx="11565671" cy="630154"/>
            <a:chOff x="254854" y="6045428"/>
            <a:chExt cx="11565671" cy="630154"/>
          </a:xfrm>
        </p:grpSpPr>
        <p:pic>
          <p:nvPicPr>
            <p:cNvPr id="11" name="Grafik 10">
              <a:extLst>
                <a:ext uri="{FF2B5EF4-FFF2-40B4-BE49-F238E27FC236}">
                  <a16:creationId xmlns:a16="http://schemas.microsoft.com/office/drawing/2014/main" id="{29E3BBF7-1117-C24F-BF7C-D7F573862871}"/>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2" name="Grafik 11">
              <a:extLst>
                <a:ext uri="{FF2B5EF4-FFF2-40B4-BE49-F238E27FC236}">
                  <a16:creationId xmlns:a16="http://schemas.microsoft.com/office/drawing/2014/main" id="{4B062937-A8DD-F94D-B744-2B3ABAA16DE6}"/>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163402414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1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Bild-Text-rot">
    <p:spTree>
      <p:nvGrpSpPr>
        <p:cNvPr id="1" name=""/>
        <p:cNvGrpSpPr/>
        <p:nvPr/>
      </p:nvGrpSpPr>
      <p:grpSpPr>
        <a:xfrm>
          <a:off x="0" y="0"/>
          <a:ext cx="0" cy="0"/>
          <a:chOff x="0" y="0"/>
          <a:chExt cx="0" cy="0"/>
        </a:xfrm>
      </p:grpSpPr>
      <p:sp>
        <p:nvSpPr>
          <p:cNvPr id="51" name="Textplatzhalter 50">
            <a:extLst>
              <a:ext uri="{FF2B5EF4-FFF2-40B4-BE49-F238E27FC236}">
                <a16:creationId xmlns:a16="http://schemas.microsoft.com/office/drawing/2014/main" id="{A762F320-2845-1C4B-86A8-0BE353037416}"/>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err="1"/>
              <a:t>Lorem</a:t>
            </a:r>
            <a:r>
              <a:rPr lang="de-DE" dirty="0"/>
              <a:t> </a:t>
            </a:r>
            <a:r>
              <a:rPr lang="de-DE" dirty="0" err="1"/>
              <a:t>ipsum</a:t>
            </a:r>
            <a:r>
              <a:rPr lang="de-DE" dirty="0"/>
              <a:t> </a:t>
            </a:r>
            <a:r>
              <a:rPr lang="de-DE" dirty="0" err="1"/>
              <a:t>dolor</a:t>
            </a:r>
            <a:r>
              <a:rPr lang="de-DE" dirty="0"/>
              <a:t> </a:t>
            </a:r>
            <a:r>
              <a:rPr lang="de-DE" dirty="0" err="1"/>
              <a:t>sit</a:t>
            </a:r>
            <a:endParaRPr lang="de-DE" dirty="0"/>
          </a:p>
        </p:txBody>
      </p:sp>
      <p:sp>
        <p:nvSpPr>
          <p:cNvPr id="52" name="Textplatzhalter 50">
            <a:extLst>
              <a:ext uri="{FF2B5EF4-FFF2-40B4-BE49-F238E27FC236}">
                <a16:creationId xmlns:a16="http://schemas.microsoft.com/office/drawing/2014/main" id="{37522481-55F3-8A4D-87BA-624639BE5078}"/>
              </a:ext>
            </a:extLst>
          </p:cNvPr>
          <p:cNvSpPr>
            <a:spLocks noGrp="1"/>
          </p:cNvSpPr>
          <p:nvPr>
            <p:ph type="body" sz="quarter" idx="12" hasCustomPrompt="1"/>
          </p:nvPr>
        </p:nvSpPr>
        <p:spPr>
          <a:xfrm>
            <a:off x="6487875" y="1578792"/>
            <a:ext cx="5332650" cy="3584879"/>
          </a:xfrm>
          <a:prstGeom prst="rect">
            <a:avLst/>
          </a:prstGeom>
          <a:ln>
            <a:noFill/>
          </a:ln>
        </p:spPr>
        <p:txBody>
          <a:bodyPr/>
          <a:lstStyle>
            <a:lvl1pPr marL="0" marR="0" indent="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None/>
              <a:tabLst/>
              <a:defRPr lang="de-DE" sz="1600" b="0" i="0" kern="1200" dirty="0" smtClean="0">
                <a:solidFill>
                  <a:srgbClr val="000000"/>
                </a:solidFill>
                <a:latin typeface="Arial" panose="020B0604020202020204" pitchFamily="34" charset="0"/>
                <a:ea typeface="+mn-ea"/>
                <a:cs typeface="Arial" panose="020B0604020202020204" pitchFamily="34" charset="0"/>
              </a:defRPr>
            </a:lvl1pPr>
          </a:lstStyle>
          <a:p>
            <a:pPr marL="0" marR="0" lvl="0" indent="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None/>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r>
              <a:rPr lang="de-DE" dirty="0"/>
              <a:t>. At </a:t>
            </a:r>
            <a:r>
              <a:rPr lang="de-DE" dirty="0" err="1"/>
              <a:t>vero</a:t>
            </a:r>
            <a:r>
              <a:rPr lang="de-DE" dirty="0"/>
              <a:t> </a:t>
            </a:r>
            <a:r>
              <a:rPr lang="de-DE" dirty="0" err="1"/>
              <a:t>eos</a:t>
            </a:r>
            <a:r>
              <a:rPr lang="de-DE" dirty="0"/>
              <a:t> et </a:t>
            </a:r>
            <a:r>
              <a:rPr lang="de-DE" dirty="0" err="1"/>
              <a:t>accusam</a:t>
            </a:r>
            <a:r>
              <a:rPr lang="de-DE" dirty="0"/>
              <a:t> et </a:t>
            </a:r>
            <a:r>
              <a:rPr lang="de-DE" dirty="0" err="1"/>
              <a:t>justo</a:t>
            </a:r>
            <a:r>
              <a:rPr lang="de-DE" dirty="0"/>
              <a:t> </a:t>
            </a:r>
            <a:r>
              <a:rPr lang="de-DE" dirty="0" err="1"/>
              <a:t>duo</a:t>
            </a:r>
            <a:r>
              <a:rPr lang="de-DE" dirty="0"/>
              <a:t> </a:t>
            </a:r>
            <a:r>
              <a:rPr lang="de-DE" dirty="0" err="1"/>
              <a:t>dolores</a:t>
            </a:r>
            <a:r>
              <a:rPr lang="de-DE" dirty="0"/>
              <a:t> et </a:t>
            </a:r>
            <a:r>
              <a:rPr lang="de-DE" dirty="0" err="1"/>
              <a:t>ea</a:t>
            </a:r>
            <a:r>
              <a:rPr lang="de-DE" dirty="0"/>
              <a:t> </a:t>
            </a:r>
            <a:r>
              <a:rPr lang="de-DE" dirty="0" err="1"/>
              <a:t>rebum</a:t>
            </a:r>
            <a:r>
              <a:rPr lang="de-DE" dirty="0"/>
              <a:t>. Stet </a:t>
            </a:r>
            <a:r>
              <a:rPr lang="de-DE" dirty="0" err="1"/>
              <a:t>clita</a:t>
            </a:r>
            <a:r>
              <a:rPr lang="de-DE" dirty="0"/>
              <a:t> </a:t>
            </a:r>
            <a:r>
              <a:rPr lang="de-DE" dirty="0" err="1"/>
              <a:t>kasd</a:t>
            </a:r>
            <a:r>
              <a:rPr lang="de-DE" dirty="0"/>
              <a:t> </a:t>
            </a:r>
            <a:r>
              <a:rPr lang="de-DE" dirty="0" err="1"/>
              <a:t>gubergren</a:t>
            </a:r>
            <a:r>
              <a:rPr lang="de-DE" dirty="0"/>
              <a:t>, </a:t>
            </a:r>
            <a:r>
              <a:rPr lang="de-DE" dirty="0" err="1"/>
              <a:t>no</a:t>
            </a:r>
            <a:r>
              <a:rPr lang="de-DE" dirty="0"/>
              <a:t> </a:t>
            </a:r>
            <a:r>
              <a:rPr lang="de-DE" dirty="0" err="1"/>
              <a:t>sea</a:t>
            </a:r>
            <a:r>
              <a:rPr lang="de-DE" dirty="0"/>
              <a:t> </a:t>
            </a:r>
            <a:r>
              <a:rPr lang="de-DE" dirty="0" err="1"/>
              <a:t>takimata</a:t>
            </a:r>
            <a:r>
              <a:rPr lang="de-DE" dirty="0"/>
              <a:t> sanctus </a:t>
            </a:r>
            <a:r>
              <a:rPr lang="de-DE" dirty="0" err="1"/>
              <a:t>est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endParaRPr lang="de-DE" dirty="0"/>
          </a:p>
        </p:txBody>
      </p:sp>
      <p:pic>
        <p:nvPicPr>
          <p:cNvPr id="9" name="Grafik 8">
            <a:extLst>
              <a:ext uri="{FF2B5EF4-FFF2-40B4-BE49-F238E27FC236}">
                <a16:creationId xmlns:a16="http://schemas.microsoft.com/office/drawing/2014/main" id="{C43263B1-4644-0B4F-8552-F4324BE93470}"/>
              </a:ext>
            </a:extLst>
          </p:cNvPr>
          <p:cNvPicPr>
            <a:picLocks noChangeAspect="1"/>
          </p:cNvPicPr>
          <p:nvPr userDrawn="1"/>
        </p:nvPicPr>
        <p:blipFill>
          <a:blip r:embed="rId2">
            <a:alphaModFix amt="35000"/>
          </a:blip>
          <a:stretch>
            <a:fillRect/>
          </a:stretch>
        </p:blipFill>
        <p:spPr>
          <a:xfrm>
            <a:off x="-1706400" y="360000"/>
            <a:ext cx="6575546" cy="7549200"/>
          </a:xfrm>
          <a:prstGeom prst="rect">
            <a:avLst/>
          </a:prstGeom>
        </p:spPr>
      </p:pic>
      <p:sp>
        <p:nvSpPr>
          <p:cNvPr id="23" name="Bildplatzhalter 7">
            <a:extLst>
              <a:ext uri="{FF2B5EF4-FFF2-40B4-BE49-F238E27FC236}">
                <a16:creationId xmlns:a16="http://schemas.microsoft.com/office/drawing/2014/main" id="{48F56AE9-E291-FA4B-A214-015AF6F567AE}"/>
              </a:ext>
            </a:extLst>
          </p:cNvPr>
          <p:cNvSpPr>
            <a:spLocks noGrp="1"/>
          </p:cNvSpPr>
          <p:nvPr>
            <p:ph type="pic" sz="quarter" idx="14"/>
          </p:nvPr>
        </p:nvSpPr>
        <p:spPr>
          <a:xfrm>
            <a:off x="0" y="712695"/>
            <a:ext cx="5727700" cy="4443768"/>
          </a:xfrm>
          <a:prstGeom prst="rect">
            <a:avLst/>
          </a:prstGeom>
        </p:spPr>
        <p:txBody>
          <a:bodyPr/>
          <a:lstStyle/>
          <a:p>
            <a:endParaRPr lang="de-DE"/>
          </a:p>
        </p:txBody>
      </p:sp>
      <p:grpSp>
        <p:nvGrpSpPr>
          <p:cNvPr id="10" name="Gruppieren 9">
            <a:extLst>
              <a:ext uri="{FF2B5EF4-FFF2-40B4-BE49-F238E27FC236}">
                <a16:creationId xmlns:a16="http://schemas.microsoft.com/office/drawing/2014/main" id="{32CCD78A-BF84-B946-86CA-12960EE11164}"/>
              </a:ext>
            </a:extLst>
          </p:cNvPr>
          <p:cNvGrpSpPr/>
          <p:nvPr userDrawn="1"/>
        </p:nvGrpSpPr>
        <p:grpSpPr>
          <a:xfrm>
            <a:off x="254854" y="5953988"/>
            <a:ext cx="11565671" cy="630154"/>
            <a:chOff x="254854" y="6045428"/>
            <a:chExt cx="11565671" cy="630154"/>
          </a:xfrm>
        </p:grpSpPr>
        <p:pic>
          <p:nvPicPr>
            <p:cNvPr id="11" name="Grafik 10">
              <a:extLst>
                <a:ext uri="{FF2B5EF4-FFF2-40B4-BE49-F238E27FC236}">
                  <a16:creationId xmlns:a16="http://schemas.microsoft.com/office/drawing/2014/main" id="{29E3BBF7-1117-C24F-BF7C-D7F573862871}"/>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2" name="Grafik 11">
              <a:extLst>
                <a:ext uri="{FF2B5EF4-FFF2-40B4-BE49-F238E27FC236}">
                  <a16:creationId xmlns:a16="http://schemas.microsoft.com/office/drawing/2014/main" id="{4B062937-A8DD-F94D-B744-2B3ABAA16DE6}"/>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375686974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1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Bild-Text-beige">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ECAD84F1-A44C-1641-B9BA-5B63D7308696}"/>
              </a:ext>
            </a:extLst>
          </p:cNvPr>
          <p:cNvPicPr>
            <a:picLocks noChangeAspect="1"/>
          </p:cNvPicPr>
          <p:nvPr userDrawn="1"/>
        </p:nvPicPr>
        <p:blipFill>
          <a:blip r:embed="rId2">
            <a:alphaModFix amt="50000"/>
          </a:blip>
          <a:stretch>
            <a:fillRect/>
          </a:stretch>
        </p:blipFill>
        <p:spPr>
          <a:xfrm>
            <a:off x="-1706400" y="360000"/>
            <a:ext cx="6575546" cy="7549200"/>
          </a:xfrm>
          <a:prstGeom prst="rect">
            <a:avLst/>
          </a:prstGeom>
        </p:spPr>
      </p:pic>
      <p:sp>
        <p:nvSpPr>
          <p:cNvPr id="51" name="Textplatzhalter 50">
            <a:extLst>
              <a:ext uri="{FF2B5EF4-FFF2-40B4-BE49-F238E27FC236}">
                <a16:creationId xmlns:a16="http://schemas.microsoft.com/office/drawing/2014/main" id="{A762F320-2845-1C4B-86A8-0BE353037416}"/>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err="1"/>
              <a:t>Lorem</a:t>
            </a:r>
            <a:r>
              <a:rPr lang="de-DE" dirty="0"/>
              <a:t> </a:t>
            </a:r>
            <a:r>
              <a:rPr lang="de-DE" dirty="0" err="1"/>
              <a:t>ipsum</a:t>
            </a:r>
            <a:r>
              <a:rPr lang="de-DE" dirty="0"/>
              <a:t> </a:t>
            </a:r>
            <a:r>
              <a:rPr lang="de-DE" dirty="0" err="1"/>
              <a:t>dolor</a:t>
            </a:r>
            <a:r>
              <a:rPr lang="de-DE" dirty="0"/>
              <a:t> </a:t>
            </a:r>
            <a:r>
              <a:rPr lang="de-DE" dirty="0" err="1"/>
              <a:t>sit</a:t>
            </a:r>
            <a:endParaRPr lang="de-DE" dirty="0"/>
          </a:p>
        </p:txBody>
      </p:sp>
      <p:sp>
        <p:nvSpPr>
          <p:cNvPr id="52" name="Textplatzhalter 50">
            <a:extLst>
              <a:ext uri="{FF2B5EF4-FFF2-40B4-BE49-F238E27FC236}">
                <a16:creationId xmlns:a16="http://schemas.microsoft.com/office/drawing/2014/main" id="{37522481-55F3-8A4D-87BA-624639BE5078}"/>
              </a:ext>
            </a:extLst>
          </p:cNvPr>
          <p:cNvSpPr>
            <a:spLocks noGrp="1"/>
          </p:cNvSpPr>
          <p:nvPr>
            <p:ph type="body" sz="quarter" idx="12" hasCustomPrompt="1"/>
          </p:nvPr>
        </p:nvSpPr>
        <p:spPr>
          <a:xfrm>
            <a:off x="6487875" y="1578792"/>
            <a:ext cx="5332650" cy="3584879"/>
          </a:xfrm>
          <a:prstGeom prst="rect">
            <a:avLst/>
          </a:prstGeom>
          <a:ln>
            <a:noFill/>
          </a:ln>
        </p:spPr>
        <p:txBody>
          <a:bodyPr/>
          <a:lstStyle>
            <a:lvl1pPr marL="0" marR="0" indent="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None/>
              <a:tabLst/>
              <a:defRPr lang="de-DE" sz="1600" b="0" i="0" kern="1200" dirty="0" smtClean="0">
                <a:solidFill>
                  <a:srgbClr val="000000"/>
                </a:solidFill>
                <a:latin typeface="Arial" panose="020B0604020202020204" pitchFamily="34" charset="0"/>
                <a:ea typeface="+mn-ea"/>
                <a:cs typeface="Arial" panose="020B0604020202020204" pitchFamily="34" charset="0"/>
              </a:defRPr>
            </a:lvl1pPr>
          </a:lstStyle>
          <a:p>
            <a:pPr marL="0" marR="0" lvl="0" indent="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None/>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r>
              <a:rPr lang="de-DE" dirty="0"/>
              <a:t>. At </a:t>
            </a:r>
            <a:r>
              <a:rPr lang="de-DE" dirty="0" err="1"/>
              <a:t>vero</a:t>
            </a:r>
            <a:r>
              <a:rPr lang="de-DE" dirty="0"/>
              <a:t> </a:t>
            </a:r>
            <a:r>
              <a:rPr lang="de-DE" dirty="0" err="1"/>
              <a:t>eos</a:t>
            </a:r>
            <a:r>
              <a:rPr lang="de-DE" dirty="0"/>
              <a:t> et </a:t>
            </a:r>
            <a:r>
              <a:rPr lang="de-DE" dirty="0" err="1"/>
              <a:t>accusam</a:t>
            </a:r>
            <a:r>
              <a:rPr lang="de-DE" dirty="0"/>
              <a:t> et </a:t>
            </a:r>
            <a:r>
              <a:rPr lang="de-DE" dirty="0" err="1"/>
              <a:t>justo</a:t>
            </a:r>
            <a:r>
              <a:rPr lang="de-DE" dirty="0"/>
              <a:t> </a:t>
            </a:r>
            <a:r>
              <a:rPr lang="de-DE" dirty="0" err="1"/>
              <a:t>duo</a:t>
            </a:r>
            <a:r>
              <a:rPr lang="de-DE" dirty="0"/>
              <a:t> </a:t>
            </a:r>
            <a:r>
              <a:rPr lang="de-DE" dirty="0" err="1"/>
              <a:t>dolores</a:t>
            </a:r>
            <a:r>
              <a:rPr lang="de-DE" dirty="0"/>
              <a:t> et </a:t>
            </a:r>
            <a:r>
              <a:rPr lang="de-DE" dirty="0" err="1"/>
              <a:t>ea</a:t>
            </a:r>
            <a:r>
              <a:rPr lang="de-DE" dirty="0"/>
              <a:t> </a:t>
            </a:r>
            <a:r>
              <a:rPr lang="de-DE" dirty="0" err="1"/>
              <a:t>rebum</a:t>
            </a:r>
            <a:r>
              <a:rPr lang="de-DE" dirty="0"/>
              <a:t>. Stet </a:t>
            </a:r>
            <a:r>
              <a:rPr lang="de-DE" dirty="0" err="1"/>
              <a:t>clita</a:t>
            </a:r>
            <a:r>
              <a:rPr lang="de-DE" dirty="0"/>
              <a:t> </a:t>
            </a:r>
            <a:r>
              <a:rPr lang="de-DE" dirty="0" err="1"/>
              <a:t>kasd</a:t>
            </a:r>
            <a:r>
              <a:rPr lang="de-DE" dirty="0"/>
              <a:t> </a:t>
            </a:r>
            <a:r>
              <a:rPr lang="de-DE" dirty="0" err="1"/>
              <a:t>gubergren</a:t>
            </a:r>
            <a:r>
              <a:rPr lang="de-DE" dirty="0"/>
              <a:t>, </a:t>
            </a:r>
            <a:r>
              <a:rPr lang="de-DE" dirty="0" err="1"/>
              <a:t>no</a:t>
            </a:r>
            <a:r>
              <a:rPr lang="de-DE" dirty="0"/>
              <a:t> </a:t>
            </a:r>
            <a:r>
              <a:rPr lang="de-DE" dirty="0" err="1"/>
              <a:t>sea</a:t>
            </a:r>
            <a:r>
              <a:rPr lang="de-DE" dirty="0"/>
              <a:t> </a:t>
            </a:r>
            <a:r>
              <a:rPr lang="de-DE" dirty="0" err="1"/>
              <a:t>takimata</a:t>
            </a:r>
            <a:r>
              <a:rPr lang="de-DE" dirty="0"/>
              <a:t> sanctus </a:t>
            </a:r>
            <a:r>
              <a:rPr lang="de-DE" dirty="0" err="1"/>
              <a:t>est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endParaRPr lang="de-DE" dirty="0"/>
          </a:p>
        </p:txBody>
      </p:sp>
      <p:sp>
        <p:nvSpPr>
          <p:cNvPr id="23" name="Bildplatzhalter 7">
            <a:extLst>
              <a:ext uri="{FF2B5EF4-FFF2-40B4-BE49-F238E27FC236}">
                <a16:creationId xmlns:a16="http://schemas.microsoft.com/office/drawing/2014/main" id="{48F56AE9-E291-FA4B-A214-015AF6F567AE}"/>
              </a:ext>
            </a:extLst>
          </p:cNvPr>
          <p:cNvSpPr>
            <a:spLocks noGrp="1"/>
          </p:cNvSpPr>
          <p:nvPr>
            <p:ph type="pic" sz="quarter" idx="14"/>
          </p:nvPr>
        </p:nvSpPr>
        <p:spPr>
          <a:xfrm>
            <a:off x="0" y="712695"/>
            <a:ext cx="5727700" cy="4443768"/>
          </a:xfrm>
          <a:prstGeom prst="rect">
            <a:avLst/>
          </a:prstGeom>
        </p:spPr>
        <p:txBody>
          <a:bodyPr/>
          <a:lstStyle/>
          <a:p>
            <a:endParaRPr lang="de-DE"/>
          </a:p>
        </p:txBody>
      </p:sp>
      <p:grpSp>
        <p:nvGrpSpPr>
          <p:cNvPr id="10" name="Gruppieren 9">
            <a:extLst>
              <a:ext uri="{FF2B5EF4-FFF2-40B4-BE49-F238E27FC236}">
                <a16:creationId xmlns:a16="http://schemas.microsoft.com/office/drawing/2014/main" id="{32CCD78A-BF84-B946-86CA-12960EE11164}"/>
              </a:ext>
            </a:extLst>
          </p:cNvPr>
          <p:cNvGrpSpPr/>
          <p:nvPr userDrawn="1"/>
        </p:nvGrpSpPr>
        <p:grpSpPr>
          <a:xfrm>
            <a:off x="254854" y="5953988"/>
            <a:ext cx="11565671" cy="630154"/>
            <a:chOff x="254854" y="6045428"/>
            <a:chExt cx="11565671" cy="630154"/>
          </a:xfrm>
        </p:grpSpPr>
        <p:pic>
          <p:nvPicPr>
            <p:cNvPr id="11" name="Grafik 10">
              <a:extLst>
                <a:ext uri="{FF2B5EF4-FFF2-40B4-BE49-F238E27FC236}">
                  <a16:creationId xmlns:a16="http://schemas.microsoft.com/office/drawing/2014/main" id="{29E3BBF7-1117-C24F-BF7C-D7F573862871}"/>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2" name="Grafik 11">
              <a:extLst>
                <a:ext uri="{FF2B5EF4-FFF2-40B4-BE49-F238E27FC236}">
                  <a16:creationId xmlns:a16="http://schemas.microsoft.com/office/drawing/2014/main" id="{4B062937-A8DD-F94D-B744-2B3ABAA16DE6}"/>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418393623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userDrawn="1">
          <p15:clr>
            <a:srgbClr val="FBAE40"/>
          </p15:clr>
        </p15:guide>
        <p15:guide id="8" orient="horz" pos="2160">
          <p15:clr>
            <a:srgbClr val="FBAE40"/>
          </p15:clr>
        </p15:guide>
        <p15:guide id="1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ild/Grafik-türkis">
    <p:spTree>
      <p:nvGrpSpPr>
        <p:cNvPr id="1" name=""/>
        <p:cNvGrpSpPr/>
        <p:nvPr/>
      </p:nvGrpSpPr>
      <p:grpSpPr>
        <a:xfrm>
          <a:off x="0" y="0"/>
          <a:ext cx="0" cy="0"/>
          <a:chOff x="0" y="0"/>
          <a:chExt cx="0" cy="0"/>
        </a:xfrm>
      </p:grpSpPr>
      <p:sp>
        <p:nvSpPr>
          <p:cNvPr id="8" name="Bildplatzhalter 7">
            <a:extLst>
              <a:ext uri="{FF2B5EF4-FFF2-40B4-BE49-F238E27FC236}">
                <a16:creationId xmlns:a16="http://schemas.microsoft.com/office/drawing/2014/main" id="{34292C2B-3AD2-5D46-BADD-FD831D4DE5A5}"/>
              </a:ext>
            </a:extLst>
          </p:cNvPr>
          <p:cNvSpPr>
            <a:spLocks noGrp="1"/>
          </p:cNvSpPr>
          <p:nvPr>
            <p:ph type="pic" sz="quarter" idx="14"/>
          </p:nvPr>
        </p:nvSpPr>
        <p:spPr>
          <a:xfrm>
            <a:off x="361949" y="1"/>
            <a:ext cx="11458575" cy="5165888"/>
          </a:xfrm>
          <a:prstGeom prst="rect">
            <a:avLst/>
          </a:prstGeom>
        </p:spPr>
        <p:txBody>
          <a:bodyPr/>
          <a:lstStyle/>
          <a:p>
            <a:endParaRPr lang="de-DE"/>
          </a:p>
        </p:txBody>
      </p:sp>
      <p:pic>
        <p:nvPicPr>
          <p:cNvPr id="7" name="Grafik 6">
            <a:extLst>
              <a:ext uri="{FF2B5EF4-FFF2-40B4-BE49-F238E27FC236}">
                <a16:creationId xmlns:a16="http://schemas.microsoft.com/office/drawing/2014/main" id="{89D1B43E-3457-3540-99F7-177051381338}"/>
              </a:ext>
            </a:extLst>
          </p:cNvPr>
          <p:cNvPicPr>
            <a:picLocks noChangeAspect="1"/>
          </p:cNvPicPr>
          <p:nvPr userDrawn="1"/>
        </p:nvPicPr>
        <p:blipFill>
          <a:blip r:embed="rId2">
            <a:alphaModFix amt="35000"/>
          </a:blip>
          <a:stretch>
            <a:fillRect/>
          </a:stretch>
        </p:blipFill>
        <p:spPr>
          <a:xfrm>
            <a:off x="-1706400" y="358775"/>
            <a:ext cx="6577823" cy="7549200"/>
          </a:xfrm>
          <a:prstGeom prst="rect">
            <a:avLst/>
          </a:prstGeom>
        </p:spPr>
      </p:pic>
      <p:grpSp>
        <p:nvGrpSpPr>
          <p:cNvPr id="9" name="Gruppieren 8">
            <a:extLst>
              <a:ext uri="{FF2B5EF4-FFF2-40B4-BE49-F238E27FC236}">
                <a16:creationId xmlns:a16="http://schemas.microsoft.com/office/drawing/2014/main" id="{10BAAC0F-9E59-924F-8985-57FD3C8C0EEB}"/>
              </a:ext>
            </a:extLst>
          </p:cNvPr>
          <p:cNvGrpSpPr/>
          <p:nvPr userDrawn="1"/>
        </p:nvGrpSpPr>
        <p:grpSpPr>
          <a:xfrm>
            <a:off x="254854" y="5953988"/>
            <a:ext cx="11565671" cy="630154"/>
            <a:chOff x="254854" y="6045428"/>
            <a:chExt cx="11565671" cy="630154"/>
          </a:xfrm>
        </p:grpSpPr>
        <p:pic>
          <p:nvPicPr>
            <p:cNvPr id="10" name="Grafik 9">
              <a:extLst>
                <a:ext uri="{FF2B5EF4-FFF2-40B4-BE49-F238E27FC236}">
                  <a16:creationId xmlns:a16="http://schemas.microsoft.com/office/drawing/2014/main" id="{0623873A-4007-984A-98EC-986245738E2A}"/>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1" name="Grafik 10">
              <a:extLst>
                <a:ext uri="{FF2B5EF4-FFF2-40B4-BE49-F238E27FC236}">
                  <a16:creationId xmlns:a16="http://schemas.microsoft.com/office/drawing/2014/main" id="{1F45A62C-53AE-4848-A60F-8BDAD690783A}"/>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241163717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8" orient="horz" pos="21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Bild/Grafik-hellgrün">
    <p:spTree>
      <p:nvGrpSpPr>
        <p:cNvPr id="1" name=""/>
        <p:cNvGrpSpPr/>
        <p:nvPr/>
      </p:nvGrpSpPr>
      <p:grpSpPr>
        <a:xfrm>
          <a:off x="0" y="0"/>
          <a:ext cx="0" cy="0"/>
          <a:chOff x="0" y="0"/>
          <a:chExt cx="0" cy="0"/>
        </a:xfrm>
      </p:grpSpPr>
      <p:pic>
        <p:nvPicPr>
          <p:cNvPr id="12" name="Grafik 11">
            <a:extLst>
              <a:ext uri="{FF2B5EF4-FFF2-40B4-BE49-F238E27FC236}">
                <a16:creationId xmlns:a16="http://schemas.microsoft.com/office/drawing/2014/main" id="{0C8CF525-482B-FE4B-99F8-6F28468B6504}"/>
              </a:ext>
            </a:extLst>
          </p:cNvPr>
          <p:cNvPicPr>
            <a:picLocks noChangeAspect="1"/>
          </p:cNvPicPr>
          <p:nvPr userDrawn="1"/>
        </p:nvPicPr>
        <p:blipFill>
          <a:blip r:embed="rId2">
            <a:alphaModFix amt="35000"/>
          </a:blip>
          <a:stretch>
            <a:fillRect/>
          </a:stretch>
        </p:blipFill>
        <p:spPr>
          <a:xfrm>
            <a:off x="-1706400" y="358775"/>
            <a:ext cx="6577823" cy="7549200"/>
          </a:xfrm>
          <a:prstGeom prst="rect">
            <a:avLst/>
          </a:prstGeom>
        </p:spPr>
      </p:pic>
      <p:sp>
        <p:nvSpPr>
          <p:cNvPr id="8" name="Bildplatzhalter 7">
            <a:extLst>
              <a:ext uri="{FF2B5EF4-FFF2-40B4-BE49-F238E27FC236}">
                <a16:creationId xmlns:a16="http://schemas.microsoft.com/office/drawing/2014/main" id="{34292C2B-3AD2-5D46-BADD-FD831D4DE5A5}"/>
              </a:ext>
            </a:extLst>
          </p:cNvPr>
          <p:cNvSpPr>
            <a:spLocks noGrp="1"/>
          </p:cNvSpPr>
          <p:nvPr>
            <p:ph type="pic" sz="quarter" idx="14"/>
          </p:nvPr>
        </p:nvSpPr>
        <p:spPr>
          <a:xfrm>
            <a:off x="361949" y="1"/>
            <a:ext cx="11458575" cy="5165888"/>
          </a:xfrm>
          <a:prstGeom prst="rect">
            <a:avLst/>
          </a:prstGeom>
        </p:spPr>
        <p:txBody>
          <a:bodyPr/>
          <a:lstStyle/>
          <a:p>
            <a:endParaRPr lang="de-DE"/>
          </a:p>
        </p:txBody>
      </p:sp>
      <p:grpSp>
        <p:nvGrpSpPr>
          <p:cNvPr id="9" name="Gruppieren 8">
            <a:extLst>
              <a:ext uri="{FF2B5EF4-FFF2-40B4-BE49-F238E27FC236}">
                <a16:creationId xmlns:a16="http://schemas.microsoft.com/office/drawing/2014/main" id="{10BAAC0F-9E59-924F-8985-57FD3C8C0EEB}"/>
              </a:ext>
            </a:extLst>
          </p:cNvPr>
          <p:cNvGrpSpPr/>
          <p:nvPr userDrawn="1"/>
        </p:nvGrpSpPr>
        <p:grpSpPr>
          <a:xfrm>
            <a:off x="254854" y="5953988"/>
            <a:ext cx="11565671" cy="630154"/>
            <a:chOff x="254854" y="6045428"/>
            <a:chExt cx="11565671" cy="630154"/>
          </a:xfrm>
        </p:grpSpPr>
        <p:pic>
          <p:nvPicPr>
            <p:cNvPr id="10" name="Grafik 9">
              <a:extLst>
                <a:ext uri="{FF2B5EF4-FFF2-40B4-BE49-F238E27FC236}">
                  <a16:creationId xmlns:a16="http://schemas.microsoft.com/office/drawing/2014/main" id="{0623873A-4007-984A-98EC-986245738E2A}"/>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1" name="Grafik 10">
              <a:extLst>
                <a:ext uri="{FF2B5EF4-FFF2-40B4-BE49-F238E27FC236}">
                  <a16:creationId xmlns:a16="http://schemas.microsoft.com/office/drawing/2014/main" id="{1F45A62C-53AE-4848-A60F-8BDAD690783A}"/>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302856387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8" orient="horz" pos="216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Bild/Grafik-orange">
    <p:spTree>
      <p:nvGrpSpPr>
        <p:cNvPr id="1" name=""/>
        <p:cNvGrpSpPr/>
        <p:nvPr/>
      </p:nvGrpSpPr>
      <p:grpSpPr>
        <a:xfrm>
          <a:off x="0" y="0"/>
          <a:ext cx="0" cy="0"/>
          <a:chOff x="0" y="0"/>
          <a:chExt cx="0" cy="0"/>
        </a:xfrm>
      </p:grpSpPr>
      <p:pic>
        <p:nvPicPr>
          <p:cNvPr id="12" name="Grafik 11">
            <a:extLst>
              <a:ext uri="{FF2B5EF4-FFF2-40B4-BE49-F238E27FC236}">
                <a16:creationId xmlns:a16="http://schemas.microsoft.com/office/drawing/2014/main" id="{5A53CB2B-DF7B-5741-8CE1-66B6EC777217}"/>
              </a:ext>
            </a:extLst>
          </p:cNvPr>
          <p:cNvPicPr>
            <a:picLocks noChangeAspect="1"/>
          </p:cNvPicPr>
          <p:nvPr userDrawn="1"/>
        </p:nvPicPr>
        <p:blipFill>
          <a:blip r:embed="rId2">
            <a:alphaModFix amt="35000"/>
          </a:blip>
          <a:stretch>
            <a:fillRect/>
          </a:stretch>
        </p:blipFill>
        <p:spPr>
          <a:xfrm>
            <a:off x="-1706400" y="358775"/>
            <a:ext cx="6577823" cy="7549200"/>
          </a:xfrm>
          <a:prstGeom prst="rect">
            <a:avLst/>
          </a:prstGeom>
        </p:spPr>
      </p:pic>
      <p:sp>
        <p:nvSpPr>
          <p:cNvPr id="8" name="Bildplatzhalter 7">
            <a:extLst>
              <a:ext uri="{FF2B5EF4-FFF2-40B4-BE49-F238E27FC236}">
                <a16:creationId xmlns:a16="http://schemas.microsoft.com/office/drawing/2014/main" id="{34292C2B-3AD2-5D46-BADD-FD831D4DE5A5}"/>
              </a:ext>
            </a:extLst>
          </p:cNvPr>
          <p:cNvSpPr>
            <a:spLocks noGrp="1"/>
          </p:cNvSpPr>
          <p:nvPr>
            <p:ph type="pic" sz="quarter" idx="14"/>
          </p:nvPr>
        </p:nvSpPr>
        <p:spPr>
          <a:xfrm>
            <a:off x="361949" y="1"/>
            <a:ext cx="11458575" cy="5165888"/>
          </a:xfrm>
          <a:prstGeom prst="rect">
            <a:avLst/>
          </a:prstGeom>
        </p:spPr>
        <p:txBody>
          <a:bodyPr/>
          <a:lstStyle/>
          <a:p>
            <a:endParaRPr lang="de-DE"/>
          </a:p>
        </p:txBody>
      </p:sp>
      <p:grpSp>
        <p:nvGrpSpPr>
          <p:cNvPr id="9" name="Gruppieren 8">
            <a:extLst>
              <a:ext uri="{FF2B5EF4-FFF2-40B4-BE49-F238E27FC236}">
                <a16:creationId xmlns:a16="http://schemas.microsoft.com/office/drawing/2014/main" id="{10BAAC0F-9E59-924F-8985-57FD3C8C0EEB}"/>
              </a:ext>
            </a:extLst>
          </p:cNvPr>
          <p:cNvGrpSpPr/>
          <p:nvPr userDrawn="1"/>
        </p:nvGrpSpPr>
        <p:grpSpPr>
          <a:xfrm>
            <a:off x="254854" y="5953988"/>
            <a:ext cx="11565671" cy="630154"/>
            <a:chOff x="254854" y="6045428"/>
            <a:chExt cx="11565671" cy="630154"/>
          </a:xfrm>
        </p:grpSpPr>
        <p:pic>
          <p:nvPicPr>
            <p:cNvPr id="10" name="Grafik 9">
              <a:extLst>
                <a:ext uri="{FF2B5EF4-FFF2-40B4-BE49-F238E27FC236}">
                  <a16:creationId xmlns:a16="http://schemas.microsoft.com/office/drawing/2014/main" id="{0623873A-4007-984A-98EC-986245738E2A}"/>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1" name="Grafik 10">
              <a:extLst>
                <a:ext uri="{FF2B5EF4-FFF2-40B4-BE49-F238E27FC236}">
                  <a16:creationId xmlns:a16="http://schemas.microsoft.com/office/drawing/2014/main" id="{1F45A62C-53AE-4848-A60F-8BDAD690783A}"/>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288610920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8" orient="horz" pos="216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Bild/Grafik-grün">
    <p:spTree>
      <p:nvGrpSpPr>
        <p:cNvPr id="1" name=""/>
        <p:cNvGrpSpPr/>
        <p:nvPr/>
      </p:nvGrpSpPr>
      <p:grpSpPr>
        <a:xfrm>
          <a:off x="0" y="0"/>
          <a:ext cx="0" cy="0"/>
          <a:chOff x="0" y="0"/>
          <a:chExt cx="0" cy="0"/>
        </a:xfrm>
      </p:grpSpPr>
      <p:pic>
        <p:nvPicPr>
          <p:cNvPr id="12" name="Grafik 11">
            <a:extLst>
              <a:ext uri="{FF2B5EF4-FFF2-40B4-BE49-F238E27FC236}">
                <a16:creationId xmlns:a16="http://schemas.microsoft.com/office/drawing/2014/main" id="{D05BD7F3-2992-3C4D-9F60-97E0190A1199}"/>
              </a:ext>
            </a:extLst>
          </p:cNvPr>
          <p:cNvPicPr>
            <a:picLocks noChangeAspect="1"/>
          </p:cNvPicPr>
          <p:nvPr userDrawn="1"/>
        </p:nvPicPr>
        <p:blipFill>
          <a:blip r:embed="rId2">
            <a:alphaModFix amt="35000"/>
          </a:blip>
          <a:stretch>
            <a:fillRect/>
          </a:stretch>
        </p:blipFill>
        <p:spPr>
          <a:xfrm>
            <a:off x="-1706400" y="358775"/>
            <a:ext cx="6577823" cy="7549200"/>
          </a:xfrm>
          <a:prstGeom prst="rect">
            <a:avLst/>
          </a:prstGeom>
        </p:spPr>
      </p:pic>
      <p:sp>
        <p:nvSpPr>
          <p:cNvPr id="8" name="Bildplatzhalter 7">
            <a:extLst>
              <a:ext uri="{FF2B5EF4-FFF2-40B4-BE49-F238E27FC236}">
                <a16:creationId xmlns:a16="http://schemas.microsoft.com/office/drawing/2014/main" id="{34292C2B-3AD2-5D46-BADD-FD831D4DE5A5}"/>
              </a:ext>
            </a:extLst>
          </p:cNvPr>
          <p:cNvSpPr>
            <a:spLocks noGrp="1"/>
          </p:cNvSpPr>
          <p:nvPr>
            <p:ph type="pic" sz="quarter" idx="14"/>
          </p:nvPr>
        </p:nvSpPr>
        <p:spPr>
          <a:xfrm>
            <a:off x="361949" y="1"/>
            <a:ext cx="11458575" cy="5165888"/>
          </a:xfrm>
          <a:prstGeom prst="rect">
            <a:avLst/>
          </a:prstGeom>
        </p:spPr>
        <p:txBody>
          <a:bodyPr/>
          <a:lstStyle/>
          <a:p>
            <a:endParaRPr lang="de-DE"/>
          </a:p>
        </p:txBody>
      </p:sp>
      <p:grpSp>
        <p:nvGrpSpPr>
          <p:cNvPr id="9" name="Gruppieren 8">
            <a:extLst>
              <a:ext uri="{FF2B5EF4-FFF2-40B4-BE49-F238E27FC236}">
                <a16:creationId xmlns:a16="http://schemas.microsoft.com/office/drawing/2014/main" id="{10BAAC0F-9E59-924F-8985-57FD3C8C0EEB}"/>
              </a:ext>
            </a:extLst>
          </p:cNvPr>
          <p:cNvGrpSpPr/>
          <p:nvPr userDrawn="1"/>
        </p:nvGrpSpPr>
        <p:grpSpPr>
          <a:xfrm>
            <a:off x="254854" y="5953988"/>
            <a:ext cx="11565671" cy="630154"/>
            <a:chOff x="254854" y="6045428"/>
            <a:chExt cx="11565671" cy="630154"/>
          </a:xfrm>
        </p:grpSpPr>
        <p:pic>
          <p:nvPicPr>
            <p:cNvPr id="10" name="Grafik 9">
              <a:extLst>
                <a:ext uri="{FF2B5EF4-FFF2-40B4-BE49-F238E27FC236}">
                  <a16:creationId xmlns:a16="http://schemas.microsoft.com/office/drawing/2014/main" id="{0623873A-4007-984A-98EC-986245738E2A}"/>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1" name="Grafik 10">
              <a:extLst>
                <a:ext uri="{FF2B5EF4-FFF2-40B4-BE49-F238E27FC236}">
                  <a16:creationId xmlns:a16="http://schemas.microsoft.com/office/drawing/2014/main" id="{1F45A62C-53AE-4848-A60F-8BDAD690783A}"/>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64434969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8" orient="horz" pos="216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Bild/Grafik-rot">
    <p:spTree>
      <p:nvGrpSpPr>
        <p:cNvPr id="1" name=""/>
        <p:cNvGrpSpPr/>
        <p:nvPr/>
      </p:nvGrpSpPr>
      <p:grpSpPr>
        <a:xfrm>
          <a:off x="0" y="0"/>
          <a:ext cx="0" cy="0"/>
          <a:chOff x="0" y="0"/>
          <a:chExt cx="0" cy="0"/>
        </a:xfrm>
      </p:grpSpPr>
      <p:pic>
        <p:nvPicPr>
          <p:cNvPr id="12" name="Grafik 11">
            <a:extLst>
              <a:ext uri="{FF2B5EF4-FFF2-40B4-BE49-F238E27FC236}">
                <a16:creationId xmlns:a16="http://schemas.microsoft.com/office/drawing/2014/main" id="{8784ED7F-CAE6-C341-B86D-C09BF20F537F}"/>
              </a:ext>
            </a:extLst>
          </p:cNvPr>
          <p:cNvPicPr>
            <a:picLocks noChangeAspect="1"/>
          </p:cNvPicPr>
          <p:nvPr userDrawn="1"/>
        </p:nvPicPr>
        <p:blipFill>
          <a:blip r:embed="rId2">
            <a:alphaModFix amt="35000"/>
          </a:blip>
          <a:stretch>
            <a:fillRect/>
          </a:stretch>
        </p:blipFill>
        <p:spPr>
          <a:xfrm>
            <a:off x="-1706400" y="360000"/>
            <a:ext cx="6575546" cy="7549200"/>
          </a:xfrm>
          <a:prstGeom prst="rect">
            <a:avLst/>
          </a:prstGeom>
        </p:spPr>
      </p:pic>
      <p:sp>
        <p:nvSpPr>
          <p:cNvPr id="8" name="Bildplatzhalter 7">
            <a:extLst>
              <a:ext uri="{FF2B5EF4-FFF2-40B4-BE49-F238E27FC236}">
                <a16:creationId xmlns:a16="http://schemas.microsoft.com/office/drawing/2014/main" id="{34292C2B-3AD2-5D46-BADD-FD831D4DE5A5}"/>
              </a:ext>
            </a:extLst>
          </p:cNvPr>
          <p:cNvSpPr>
            <a:spLocks noGrp="1"/>
          </p:cNvSpPr>
          <p:nvPr>
            <p:ph type="pic" sz="quarter" idx="14"/>
          </p:nvPr>
        </p:nvSpPr>
        <p:spPr>
          <a:xfrm>
            <a:off x="361949" y="1"/>
            <a:ext cx="11458575" cy="5165888"/>
          </a:xfrm>
          <a:prstGeom prst="rect">
            <a:avLst/>
          </a:prstGeom>
        </p:spPr>
        <p:txBody>
          <a:bodyPr/>
          <a:lstStyle/>
          <a:p>
            <a:endParaRPr lang="de-DE"/>
          </a:p>
        </p:txBody>
      </p:sp>
      <p:grpSp>
        <p:nvGrpSpPr>
          <p:cNvPr id="9" name="Gruppieren 8">
            <a:extLst>
              <a:ext uri="{FF2B5EF4-FFF2-40B4-BE49-F238E27FC236}">
                <a16:creationId xmlns:a16="http://schemas.microsoft.com/office/drawing/2014/main" id="{10BAAC0F-9E59-924F-8985-57FD3C8C0EEB}"/>
              </a:ext>
            </a:extLst>
          </p:cNvPr>
          <p:cNvGrpSpPr/>
          <p:nvPr userDrawn="1"/>
        </p:nvGrpSpPr>
        <p:grpSpPr>
          <a:xfrm>
            <a:off x="254854" y="5953988"/>
            <a:ext cx="11565671" cy="630154"/>
            <a:chOff x="254854" y="6045428"/>
            <a:chExt cx="11565671" cy="630154"/>
          </a:xfrm>
        </p:grpSpPr>
        <p:pic>
          <p:nvPicPr>
            <p:cNvPr id="10" name="Grafik 9">
              <a:extLst>
                <a:ext uri="{FF2B5EF4-FFF2-40B4-BE49-F238E27FC236}">
                  <a16:creationId xmlns:a16="http://schemas.microsoft.com/office/drawing/2014/main" id="{0623873A-4007-984A-98EC-986245738E2A}"/>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1" name="Grafik 10">
              <a:extLst>
                <a:ext uri="{FF2B5EF4-FFF2-40B4-BE49-F238E27FC236}">
                  <a16:creationId xmlns:a16="http://schemas.microsoft.com/office/drawing/2014/main" id="{1F45A62C-53AE-4848-A60F-8BDAD690783A}"/>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38912054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8" orient="horz" pos="216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Geschäftsbereiche-Übersicht">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C4190FAB-863D-4E46-B360-079A90CC880F}"/>
              </a:ext>
            </a:extLst>
          </p:cNvPr>
          <p:cNvGrpSpPr/>
          <p:nvPr userDrawn="1"/>
        </p:nvGrpSpPr>
        <p:grpSpPr>
          <a:xfrm>
            <a:off x="254854" y="5953988"/>
            <a:ext cx="11565671" cy="630154"/>
            <a:chOff x="254854" y="6045428"/>
            <a:chExt cx="11565671" cy="630154"/>
          </a:xfrm>
        </p:grpSpPr>
        <p:pic>
          <p:nvPicPr>
            <p:cNvPr id="9" name="Grafik 8">
              <a:extLst>
                <a:ext uri="{FF2B5EF4-FFF2-40B4-BE49-F238E27FC236}">
                  <a16:creationId xmlns:a16="http://schemas.microsoft.com/office/drawing/2014/main" id="{018054CB-0C78-4745-9C4D-C2F95CA4F290}"/>
                </a:ext>
              </a:extLst>
            </p:cNvPr>
            <p:cNvPicPr>
              <a:picLocks noChangeAspect="1"/>
            </p:cNvPicPr>
            <p:nvPr userDrawn="1"/>
          </p:nvPicPr>
          <p:blipFill>
            <a:blip r:embed="rId2"/>
            <a:stretch>
              <a:fillRect/>
            </a:stretch>
          </p:blipFill>
          <p:spPr>
            <a:xfrm>
              <a:off x="254854" y="6045428"/>
              <a:ext cx="1683202" cy="542263"/>
            </a:xfrm>
            <a:prstGeom prst="rect">
              <a:avLst/>
            </a:prstGeom>
          </p:spPr>
        </p:pic>
        <p:pic>
          <p:nvPicPr>
            <p:cNvPr id="10" name="Grafik 9">
              <a:extLst>
                <a:ext uri="{FF2B5EF4-FFF2-40B4-BE49-F238E27FC236}">
                  <a16:creationId xmlns:a16="http://schemas.microsoft.com/office/drawing/2014/main" id="{8E71A075-C189-C748-A391-DD3363C92CCE}"/>
                </a:ext>
              </a:extLst>
            </p:cNvPr>
            <p:cNvPicPr>
              <a:picLocks noChangeAspect="1"/>
            </p:cNvPicPr>
            <p:nvPr userDrawn="1"/>
          </p:nvPicPr>
          <p:blipFill>
            <a:blip r:embed="rId3"/>
            <a:stretch>
              <a:fillRect/>
            </a:stretch>
          </p:blipFill>
          <p:spPr>
            <a:xfrm>
              <a:off x="9605785" y="6119527"/>
              <a:ext cx="2214740" cy="556055"/>
            </a:xfrm>
            <a:prstGeom prst="rect">
              <a:avLst/>
            </a:prstGeom>
          </p:spPr>
        </p:pic>
      </p:grpSp>
      <p:pic>
        <p:nvPicPr>
          <p:cNvPr id="11" name="Grafik 10">
            <a:extLst>
              <a:ext uri="{FF2B5EF4-FFF2-40B4-BE49-F238E27FC236}">
                <a16:creationId xmlns:a16="http://schemas.microsoft.com/office/drawing/2014/main" id="{E9678F7E-1404-C74C-8141-37ABBFA8C2DB}"/>
              </a:ext>
            </a:extLst>
          </p:cNvPr>
          <p:cNvPicPr>
            <a:picLocks noChangeAspect="1"/>
          </p:cNvPicPr>
          <p:nvPr userDrawn="1"/>
        </p:nvPicPr>
        <p:blipFill>
          <a:blip r:embed="rId4"/>
          <a:stretch>
            <a:fillRect/>
          </a:stretch>
        </p:blipFill>
        <p:spPr>
          <a:xfrm>
            <a:off x="-1706400" y="360000"/>
            <a:ext cx="6578033" cy="7549200"/>
          </a:xfrm>
          <a:prstGeom prst="rect">
            <a:avLst/>
          </a:prstGeom>
        </p:spPr>
      </p:pic>
      <p:sp>
        <p:nvSpPr>
          <p:cNvPr id="13" name="Textplatzhalter 50">
            <a:extLst>
              <a:ext uri="{FF2B5EF4-FFF2-40B4-BE49-F238E27FC236}">
                <a16:creationId xmlns:a16="http://schemas.microsoft.com/office/drawing/2014/main" id="{78D29472-F63B-4140-BA47-B5DB79E5F562}"/>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err="1"/>
              <a:t>Lorem</a:t>
            </a:r>
            <a:r>
              <a:rPr lang="de-DE" dirty="0"/>
              <a:t> </a:t>
            </a:r>
            <a:r>
              <a:rPr lang="de-DE" dirty="0" err="1"/>
              <a:t>ipsum</a:t>
            </a:r>
            <a:r>
              <a:rPr lang="de-DE" dirty="0"/>
              <a:t> </a:t>
            </a:r>
            <a:r>
              <a:rPr lang="de-DE" dirty="0" err="1"/>
              <a:t>dolor</a:t>
            </a:r>
            <a:r>
              <a:rPr lang="de-DE" dirty="0"/>
              <a:t> </a:t>
            </a:r>
            <a:r>
              <a:rPr lang="de-DE" dirty="0" err="1"/>
              <a:t>sit</a:t>
            </a:r>
            <a:endParaRPr lang="de-DE" dirty="0"/>
          </a:p>
        </p:txBody>
      </p:sp>
      <p:sp>
        <p:nvSpPr>
          <p:cNvPr id="14" name="Textplatzhalter 50">
            <a:extLst>
              <a:ext uri="{FF2B5EF4-FFF2-40B4-BE49-F238E27FC236}">
                <a16:creationId xmlns:a16="http://schemas.microsoft.com/office/drawing/2014/main" id="{4AF755F0-3326-0B48-8933-65D983E369C7}"/>
              </a:ext>
            </a:extLst>
          </p:cNvPr>
          <p:cNvSpPr>
            <a:spLocks noGrp="1"/>
          </p:cNvSpPr>
          <p:nvPr>
            <p:ph type="body" sz="quarter" idx="12" hasCustomPrompt="1"/>
          </p:nvPr>
        </p:nvSpPr>
        <p:spPr>
          <a:xfrm>
            <a:off x="6487875" y="1578792"/>
            <a:ext cx="5332650" cy="3584879"/>
          </a:xfrm>
          <a:prstGeom prst="rect">
            <a:avLst/>
          </a:prstGeom>
          <a:ln>
            <a:noFill/>
          </a:ln>
        </p:spPr>
        <p:txBody>
          <a:bodyPr/>
          <a:lstStyle>
            <a:lvl1pPr marL="285750" marR="0" indent="-28575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Char char="•"/>
              <a:tabLst/>
              <a:defRPr lang="de-DE" sz="1600" b="0" i="0" kern="1200">
                <a:solidFill>
                  <a:srgbClr val="000000"/>
                </a:solidFill>
                <a:latin typeface="Arial" panose="020B0604020202020204" pitchFamily="34" charset="0"/>
                <a:ea typeface="+mn-ea"/>
                <a:cs typeface="Arial" panose="020B0604020202020204" pitchFamily="34" charset="0"/>
              </a:defRPr>
            </a:lvl1pPr>
          </a:lstStyle>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a:t>Geschäftsbereich A</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a:t>Geschäftsbereich B</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endParaRPr lang="de-DE" dirty="0"/>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endParaRPr lang="de-DE" dirty="0"/>
          </a:p>
        </p:txBody>
      </p:sp>
      <p:sp>
        <p:nvSpPr>
          <p:cNvPr id="12" name="Bildplatzhalter 7">
            <a:extLst>
              <a:ext uri="{FF2B5EF4-FFF2-40B4-BE49-F238E27FC236}">
                <a16:creationId xmlns:a16="http://schemas.microsoft.com/office/drawing/2014/main" id="{22BCFC31-6B9B-F046-8F95-87A56E9A0173}"/>
              </a:ext>
            </a:extLst>
          </p:cNvPr>
          <p:cNvSpPr>
            <a:spLocks noGrp="1"/>
          </p:cNvSpPr>
          <p:nvPr>
            <p:ph type="pic" sz="quarter" idx="14"/>
          </p:nvPr>
        </p:nvSpPr>
        <p:spPr>
          <a:xfrm>
            <a:off x="0" y="712695"/>
            <a:ext cx="5727700" cy="4443768"/>
          </a:xfrm>
          <a:prstGeom prst="rect">
            <a:avLst/>
          </a:prstGeom>
        </p:spPr>
        <p:txBody>
          <a:bodyPr/>
          <a:lstStyle/>
          <a:p>
            <a:endParaRPr lang="de-DE"/>
          </a:p>
        </p:txBody>
      </p:sp>
    </p:spTree>
    <p:extLst>
      <p:ext uri="{BB962C8B-B14F-4D97-AF65-F5344CB8AC3E}">
        <p14:creationId xmlns:p14="http://schemas.microsoft.com/office/powerpoint/2010/main" val="409802365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1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Bild/Grafik-beige">
    <p:spTree>
      <p:nvGrpSpPr>
        <p:cNvPr id="1" name=""/>
        <p:cNvGrpSpPr/>
        <p:nvPr/>
      </p:nvGrpSpPr>
      <p:grpSpPr>
        <a:xfrm>
          <a:off x="0" y="0"/>
          <a:ext cx="0" cy="0"/>
          <a:chOff x="0" y="0"/>
          <a:chExt cx="0" cy="0"/>
        </a:xfrm>
      </p:grpSpPr>
      <p:pic>
        <p:nvPicPr>
          <p:cNvPr id="12" name="Grafik 11">
            <a:extLst>
              <a:ext uri="{FF2B5EF4-FFF2-40B4-BE49-F238E27FC236}">
                <a16:creationId xmlns:a16="http://schemas.microsoft.com/office/drawing/2014/main" id="{4559446E-49FD-194E-8710-181D3BCF5A52}"/>
              </a:ext>
            </a:extLst>
          </p:cNvPr>
          <p:cNvPicPr>
            <a:picLocks noChangeAspect="1"/>
          </p:cNvPicPr>
          <p:nvPr userDrawn="1"/>
        </p:nvPicPr>
        <p:blipFill>
          <a:blip r:embed="rId2">
            <a:alphaModFix amt="50000"/>
          </a:blip>
          <a:stretch>
            <a:fillRect/>
          </a:stretch>
        </p:blipFill>
        <p:spPr>
          <a:xfrm>
            <a:off x="-1706400" y="360000"/>
            <a:ext cx="6575546" cy="7549200"/>
          </a:xfrm>
          <a:prstGeom prst="rect">
            <a:avLst/>
          </a:prstGeom>
        </p:spPr>
      </p:pic>
      <p:sp>
        <p:nvSpPr>
          <p:cNvPr id="8" name="Bildplatzhalter 7">
            <a:extLst>
              <a:ext uri="{FF2B5EF4-FFF2-40B4-BE49-F238E27FC236}">
                <a16:creationId xmlns:a16="http://schemas.microsoft.com/office/drawing/2014/main" id="{34292C2B-3AD2-5D46-BADD-FD831D4DE5A5}"/>
              </a:ext>
            </a:extLst>
          </p:cNvPr>
          <p:cNvSpPr>
            <a:spLocks noGrp="1"/>
          </p:cNvSpPr>
          <p:nvPr>
            <p:ph type="pic" sz="quarter" idx="14"/>
          </p:nvPr>
        </p:nvSpPr>
        <p:spPr>
          <a:xfrm>
            <a:off x="361949" y="1"/>
            <a:ext cx="11458575" cy="5165888"/>
          </a:xfrm>
          <a:prstGeom prst="rect">
            <a:avLst/>
          </a:prstGeom>
        </p:spPr>
        <p:txBody>
          <a:bodyPr/>
          <a:lstStyle/>
          <a:p>
            <a:endParaRPr lang="de-DE"/>
          </a:p>
        </p:txBody>
      </p:sp>
      <p:grpSp>
        <p:nvGrpSpPr>
          <p:cNvPr id="9" name="Gruppieren 8">
            <a:extLst>
              <a:ext uri="{FF2B5EF4-FFF2-40B4-BE49-F238E27FC236}">
                <a16:creationId xmlns:a16="http://schemas.microsoft.com/office/drawing/2014/main" id="{10BAAC0F-9E59-924F-8985-57FD3C8C0EEB}"/>
              </a:ext>
            </a:extLst>
          </p:cNvPr>
          <p:cNvGrpSpPr/>
          <p:nvPr userDrawn="1"/>
        </p:nvGrpSpPr>
        <p:grpSpPr>
          <a:xfrm>
            <a:off x="254854" y="5953988"/>
            <a:ext cx="11565671" cy="630154"/>
            <a:chOff x="254854" y="6045428"/>
            <a:chExt cx="11565671" cy="630154"/>
          </a:xfrm>
        </p:grpSpPr>
        <p:pic>
          <p:nvPicPr>
            <p:cNvPr id="10" name="Grafik 9">
              <a:extLst>
                <a:ext uri="{FF2B5EF4-FFF2-40B4-BE49-F238E27FC236}">
                  <a16:creationId xmlns:a16="http://schemas.microsoft.com/office/drawing/2014/main" id="{0623873A-4007-984A-98EC-986245738E2A}"/>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1" name="Grafik 10">
              <a:extLst>
                <a:ext uri="{FF2B5EF4-FFF2-40B4-BE49-F238E27FC236}">
                  <a16:creationId xmlns:a16="http://schemas.microsoft.com/office/drawing/2014/main" id="{1F45A62C-53AE-4848-A60F-8BDAD690783A}"/>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65373188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8" orient="horz" pos="216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Bild-Bild-Bild-türkis">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1058A148-5199-354D-AE5F-109C8FAECBEA}"/>
              </a:ext>
            </a:extLst>
          </p:cNvPr>
          <p:cNvPicPr>
            <a:picLocks noChangeAspect="1"/>
          </p:cNvPicPr>
          <p:nvPr userDrawn="1"/>
        </p:nvPicPr>
        <p:blipFill>
          <a:blip r:embed="rId2">
            <a:alphaModFix amt="35000"/>
          </a:blip>
          <a:stretch>
            <a:fillRect/>
          </a:stretch>
        </p:blipFill>
        <p:spPr>
          <a:xfrm>
            <a:off x="-1706400" y="358775"/>
            <a:ext cx="6577823" cy="7549200"/>
          </a:xfrm>
          <a:prstGeom prst="rect">
            <a:avLst/>
          </a:prstGeom>
        </p:spPr>
      </p:pic>
      <p:sp>
        <p:nvSpPr>
          <p:cNvPr id="8" name="Bildplatzhalter 7">
            <a:extLst>
              <a:ext uri="{FF2B5EF4-FFF2-40B4-BE49-F238E27FC236}">
                <a16:creationId xmlns:a16="http://schemas.microsoft.com/office/drawing/2014/main" id="{34292C2B-3AD2-5D46-BADD-FD831D4DE5A5}"/>
              </a:ext>
            </a:extLst>
          </p:cNvPr>
          <p:cNvSpPr>
            <a:spLocks noGrp="1"/>
          </p:cNvSpPr>
          <p:nvPr>
            <p:ph type="pic" sz="quarter" idx="14"/>
          </p:nvPr>
        </p:nvSpPr>
        <p:spPr>
          <a:xfrm>
            <a:off x="361951" y="729036"/>
            <a:ext cx="3631826" cy="4329274"/>
          </a:xfrm>
          <a:prstGeom prst="rect">
            <a:avLst/>
          </a:prstGeom>
        </p:spPr>
        <p:txBody>
          <a:bodyPr/>
          <a:lstStyle/>
          <a:p>
            <a:endParaRPr lang="de-DE"/>
          </a:p>
        </p:txBody>
      </p:sp>
      <p:sp>
        <p:nvSpPr>
          <p:cNvPr id="12" name="Bildplatzhalter 7">
            <a:extLst>
              <a:ext uri="{FF2B5EF4-FFF2-40B4-BE49-F238E27FC236}">
                <a16:creationId xmlns:a16="http://schemas.microsoft.com/office/drawing/2014/main" id="{F3EF2E8C-5A3F-EE41-BD08-FCBF2A502F7B}"/>
              </a:ext>
            </a:extLst>
          </p:cNvPr>
          <p:cNvSpPr>
            <a:spLocks noGrp="1"/>
          </p:cNvSpPr>
          <p:nvPr>
            <p:ph type="pic" sz="quarter" idx="16"/>
          </p:nvPr>
        </p:nvSpPr>
        <p:spPr>
          <a:xfrm>
            <a:off x="8184232" y="729036"/>
            <a:ext cx="3631826" cy="4329274"/>
          </a:xfrm>
          <a:prstGeom prst="rect">
            <a:avLst/>
          </a:prstGeom>
        </p:spPr>
        <p:txBody>
          <a:bodyPr/>
          <a:lstStyle/>
          <a:p>
            <a:endParaRPr lang="de-DE"/>
          </a:p>
        </p:txBody>
      </p:sp>
      <p:sp>
        <p:nvSpPr>
          <p:cNvPr id="13" name="Bildplatzhalter 7">
            <a:extLst>
              <a:ext uri="{FF2B5EF4-FFF2-40B4-BE49-F238E27FC236}">
                <a16:creationId xmlns:a16="http://schemas.microsoft.com/office/drawing/2014/main" id="{BB188342-3872-054D-89AE-D45DEA653E8C}"/>
              </a:ext>
            </a:extLst>
          </p:cNvPr>
          <p:cNvSpPr>
            <a:spLocks noGrp="1"/>
          </p:cNvSpPr>
          <p:nvPr>
            <p:ph type="pic" sz="quarter" idx="17"/>
          </p:nvPr>
        </p:nvSpPr>
        <p:spPr>
          <a:xfrm>
            <a:off x="4280087" y="729036"/>
            <a:ext cx="3631826" cy="4329275"/>
          </a:xfrm>
          <a:prstGeom prst="rect">
            <a:avLst/>
          </a:prstGeom>
        </p:spPr>
        <p:txBody>
          <a:bodyPr/>
          <a:lstStyle/>
          <a:p>
            <a:endParaRPr lang="de-DE"/>
          </a:p>
        </p:txBody>
      </p:sp>
      <p:grpSp>
        <p:nvGrpSpPr>
          <p:cNvPr id="9" name="Gruppieren 8">
            <a:extLst>
              <a:ext uri="{FF2B5EF4-FFF2-40B4-BE49-F238E27FC236}">
                <a16:creationId xmlns:a16="http://schemas.microsoft.com/office/drawing/2014/main" id="{DAD7015E-002E-A145-B07D-EF4261CB72EE}"/>
              </a:ext>
            </a:extLst>
          </p:cNvPr>
          <p:cNvGrpSpPr/>
          <p:nvPr userDrawn="1"/>
        </p:nvGrpSpPr>
        <p:grpSpPr>
          <a:xfrm>
            <a:off x="254854" y="5953988"/>
            <a:ext cx="11565671" cy="630154"/>
            <a:chOff x="254854" y="6045428"/>
            <a:chExt cx="11565671" cy="630154"/>
          </a:xfrm>
        </p:grpSpPr>
        <p:pic>
          <p:nvPicPr>
            <p:cNvPr id="10" name="Grafik 9">
              <a:extLst>
                <a:ext uri="{FF2B5EF4-FFF2-40B4-BE49-F238E27FC236}">
                  <a16:creationId xmlns:a16="http://schemas.microsoft.com/office/drawing/2014/main" id="{E27F0293-9186-A44C-8B2E-8026CE519CD6}"/>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1" name="Grafik 10">
              <a:extLst>
                <a:ext uri="{FF2B5EF4-FFF2-40B4-BE49-F238E27FC236}">
                  <a16:creationId xmlns:a16="http://schemas.microsoft.com/office/drawing/2014/main" id="{E852C596-265A-6B4B-AB5D-68E637419670}"/>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175604390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9" pos="2615">
          <p15:clr>
            <a:srgbClr val="FBAE40"/>
          </p15:clr>
        </p15:guide>
        <p15:guide id="10" pos="5065">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Bild-Bild-Bild-hellgrün">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C009D96F-8317-164A-8023-C41E0055BE9C}"/>
              </a:ext>
            </a:extLst>
          </p:cNvPr>
          <p:cNvPicPr>
            <a:picLocks noChangeAspect="1"/>
          </p:cNvPicPr>
          <p:nvPr userDrawn="1"/>
        </p:nvPicPr>
        <p:blipFill>
          <a:blip r:embed="rId2">
            <a:alphaModFix amt="35000"/>
          </a:blip>
          <a:stretch>
            <a:fillRect/>
          </a:stretch>
        </p:blipFill>
        <p:spPr>
          <a:xfrm>
            <a:off x="-1706400" y="358775"/>
            <a:ext cx="6577823" cy="7549200"/>
          </a:xfrm>
          <a:prstGeom prst="rect">
            <a:avLst/>
          </a:prstGeom>
        </p:spPr>
      </p:pic>
      <p:sp>
        <p:nvSpPr>
          <p:cNvPr id="8" name="Bildplatzhalter 7">
            <a:extLst>
              <a:ext uri="{FF2B5EF4-FFF2-40B4-BE49-F238E27FC236}">
                <a16:creationId xmlns:a16="http://schemas.microsoft.com/office/drawing/2014/main" id="{34292C2B-3AD2-5D46-BADD-FD831D4DE5A5}"/>
              </a:ext>
            </a:extLst>
          </p:cNvPr>
          <p:cNvSpPr>
            <a:spLocks noGrp="1"/>
          </p:cNvSpPr>
          <p:nvPr>
            <p:ph type="pic" sz="quarter" idx="14"/>
          </p:nvPr>
        </p:nvSpPr>
        <p:spPr>
          <a:xfrm>
            <a:off x="361951" y="729036"/>
            <a:ext cx="3631826" cy="4329274"/>
          </a:xfrm>
          <a:prstGeom prst="rect">
            <a:avLst/>
          </a:prstGeom>
        </p:spPr>
        <p:txBody>
          <a:bodyPr/>
          <a:lstStyle/>
          <a:p>
            <a:endParaRPr lang="de-DE"/>
          </a:p>
        </p:txBody>
      </p:sp>
      <p:sp>
        <p:nvSpPr>
          <p:cNvPr id="12" name="Bildplatzhalter 7">
            <a:extLst>
              <a:ext uri="{FF2B5EF4-FFF2-40B4-BE49-F238E27FC236}">
                <a16:creationId xmlns:a16="http://schemas.microsoft.com/office/drawing/2014/main" id="{F3EF2E8C-5A3F-EE41-BD08-FCBF2A502F7B}"/>
              </a:ext>
            </a:extLst>
          </p:cNvPr>
          <p:cNvSpPr>
            <a:spLocks noGrp="1"/>
          </p:cNvSpPr>
          <p:nvPr>
            <p:ph type="pic" sz="quarter" idx="16"/>
          </p:nvPr>
        </p:nvSpPr>
        <p:spPr>
          <a:xfrm>
            <a:off x="8184232" y="729036"/>
            <a:ext cx="3631826" cy="4329274"/>
          </a:xfrm>
          <a:prstGeom prst="rect">
            <a:avLst/>
          </a:prstGeom>
        </p:spPr>
        <p:txBody>
          <a:bodyPr/>
          <a:lstStyle/>
          <a:p>
            <a:endParaRPr lang="de-DE"/>
          </a:p>
        </p:txBody>
      </p:sp>
      <p:sp>
        <p:nvSpPr>
          <p:cNvPr id="13" name="Bildplatzhalter 7">
            <a:extLst>
              <a:ext uri="{FF2B5EF4-FFF2-40B4-BE49-F238E27FC236}">
                <a16:creationId xmlns:a16="http://schemas.microsoft.com/office/drawing/2014/main" id="{BB188342-3872-054D-89AE-D45DEA653E8C}"/>
              </a:ext>
            </a:extLst>
          </p:cNvPr>
          <p:cNvSpPr>
            <a:spLocks noGrp="1"/>
          </p:cNvSpPr>
          <p:nvPr>
            <p:ph type="pic" sz="quarter" idx="17"/>
          </p:nvPr>
        </p:nvSpPr>
        <p:spPr>
          <a:xfrm>
            <a:off x="4280087" y="729036"/>
            <a:ext cx="3631826" cy="4329275"/>
          </a:xfrm>
          <a:prstGeom prst="rect">
            <a:avLst/>
          </a:prstGeom>
        </p:spPr>
        <p:txBody>
          <a:bodyPr/>
          <a:lstStyle/>
          <a:p>
            <a:endParaRPr lang="de-DE"/>
          </a:p>
        </p:txBody>
      </p:sp>
      <p:grpSp>
        <p:nvGrpSpPr>
          <p:cNvPr id="9" name="Gruppieren 8">
            <a:extLst>
              <a:ext uri="{FF2B5EF4-FFF2-40B4-BE49-F238E27FC236}">
                <a16:creationId xmlns:a16="http://schemas.microsoft.com/office/drawing/2014/main" id="{DAD7015E-002E-A145-B07D-EF4261CB72EE}"/>
              </a:ext>
            </a:extLst>
          </p:cNvPr>
          <p:cNvGrpSpPr/>
          <p:nvPr userDrawn="1"/>
        </p:nvGrpSpPr>
        <p:grpSpPr>
          <a:xfrm>
            <a:off x="254854" y="5953988"/>
            <a:ext cx="11565671" cy="630154"/>
            <a:chOff x="254854" y="6045428"/>
            <a:chExt cx="11565671" cy="630154"/>
          </a:xfrm>
        </p:grpSpPr>
        <p:pic>
          <p:nvPicPr>
            <p:cNvPr id="10" name="Grafik 9">
              <a:extLst>
                <a:ext uri="{FF2B5EF4-FFF2-40B4-BE49-F238E27FC236}">
                  <a16:creationId xmlns:a16="http://schemas.microsoft.com/office/drawing/2014/main" id="{E27F0293-9186-A44C-8B2E-8026CE519CD6}"/>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1" name="Grafik 10">
              <a:extLst>
                <a:ext uri="{FF2B5EF4-FFF2-40B4-BE49-F238E27FC236}">
                  <a16:creationId xmlns:a16="http://schemas.microsoft.com/office/drawing/2014/main" id="{E852C596-265A-6B4B-AB5D-68E637419670}"/>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8577329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9" pos="2615">
          <p15:clr>
            <a:srgbClr val="FBAE40"/>
          </p15:clr>
        </p15:guide>
        <p15:guide id="10" pos="5065">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_Bild-Bild-Bild-orange">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B4305248-AF1E-3F43-8793-EC0C36F57A14}"/>
              </a:ext>
            </a:extLst>
          </p:cNvPr>
          <p:cNvPicPr>
            <a:picLocks noChangeAspect="1"/>
          </p:cNvPicPr>
          <p:nvPr userDrawn="1"/>
        </p:nvPicPr>
        <p:blipFill>
          <a:blip r:embed="rId2">
            <a:alphaModFix amt="35000"/>
          </a:blip>
          <a:stretch>
            <a:fillRect/>
          </a:stretch>
        </p:blipFill>
        <p:spPr>
          <a:xfrm>
            <a:off x="-1706400" y="358775"/>
            <a:ext cx="6577823" cy="7549200"/>
          </a:xfrm>
          <a:prstGeom prst="rect">
            <a:avLst/>
          </a:prstGeom>
        </p:spPr>
      </p:pic>
      <p:sp>
        <p:nvSpPr>
          <p:cNvPr id="8" name="Bildplatzhalter 7">
            <a:extLst>
              <a:ext uri="{FF2B5EF4-FFF2-40B4-BE49-F238E27FC236}">
                <a16:creationId xmlns:a16="http://schemas.microsoft.com/office/drawing/2014/main" id="{34292C2B-3AD2-5D46-BADD-FD831D4DE5A5}"/>
              </a:ext>
            </a:extLst>
          </p:cNvPr>
          <p:cNvSpPr>
            <a:spLocks noGrp="1"/>
          </p:cNvSpPr>
          <p:nvPr>
            <p:ph type="pic" sz="quarter" idx="14"/>
          </p:nvPr>
        </p:nvSpPr>
        <p:spPr>
          <a:xfrm>
            <a:off x="361951" y="729036"/>
            <a:ext cx="3631826" cy="4329274"/>
          </a:xfrm>
          <a:prstGeom prst="rect">
            <a:avLst/>
          </a:prstGeom>
        </p:spPr>
        <p:txBody>
          <a:bodyPr/>
          <a:lstStyle/>
          <a:p>
            <a:endParaRPr lang="de-DE"/>
          </a:p>
        </p:txBody>
      </p:sp>
      <p:sp>
        <p:nvSpPr>
          <p:cNvPr id="12" name="Bildplatzhalter 7">
            <a:extLst>
              <a:ext uri="{FF2B5EF4-FFF2-40B4-BE49-F238E27FC236}">
                <a16:creationId xmlns:a16="http://schemas.microsoft.com/office/drawing/2014/main" id="{F3EF2E8C-5A3F-EE41-BD08-FCBF2A502F7B}"/>
              </a:ext>
            </a:extLst>
          </p:cNvPr>
          <p:cNvSpPr>
            <a:spLocks noGrp="1"/>
          </p:cNvSpPr>
          <p:nvPr>
            <p:ph type="pic" sz="quarter" idx="16"/>
          </p:nvPr>
        </p:nvSpPr>
        <p:spPr>
          <a:xfrm>
            <a:off x="8184232" y="729036"/>
            <a:ext cx="3631826" cy="4329274"/>
          </a:xfrm>
          <a:prstGeom prst="rect">
            <a:avLst/>
          </a:prstGeom>
        </p:spPr>
        <p:txBody>
          <a:bodyPr/>
          <a:lstStyle/>
          <a:p>
            <a:endParaRPr lang="de-DE"/>
          </a:p>
        </p:txBody>
      </p:sp>
      <p:sp>
        <p:nvSpPr>
          <p:cNvPr id="13" name="Bildplatzhalter 7">
            <a:extLst>
              <a:ext uri="{FF2B5EF4-FFF2-40B4-BE49-F238E27FC236}">
                <a16:creationId xmlns:a16="http://schemas.microsoft.com/office/drawing/2014/main" id="{BB188342-3872-054D-89AE-D45DEA653E8C}"/>
              </a:ext>
            </a:extLst>
          </p:cNvPr>
          <p:cNvSpPr>
            <a:spLocks noGrp="1"/>
          </p:cNvSpPr>
          <p:nvPr>
            <p:ph type="pic" sz="quarter" idx="17"/>
          </p:nvPr>
        </p:nvSpPr>
        <p:spPr>
          <a:xfrm>
            <a:off x="4280087" y="729036"/>
            <a:ext cx="3631826" cy="4329275"/>
          </a:xfrm>
          <a:prstGeom prst="rect">
            <a:avLst/>
          </a:prstGeom>
        </p:spPr>
        <p:txBody>
          <a:bodyPr/>
          <a:lstStyle/>
          <a:p>
            <a:endParaRPr lang="de-DE"/>
          </a:p>
        </p:txBody>
      </p:sp>
      <p:grpSp>
        <p:nvGrpSpPr>
          <p:cNvPr id="9" name="Gruppieren 8">
            <a:extLst>
              <a:ext uri="{FF2B5EF4-FFF2-40B4-BE49-F238E27FC236}">
                <a16:creationId xmlns:a16="http://schemas.microsoft.com/office/drawing/2014/main" id="{DAD7015E-002E-A145-B07D-EF4261CB72EE}"/>
              </a:ext>
            </a:extLst>
          </p:cNvPr>
          <p:cNvGrpSpPr/>
          <p:nvPr userDrawn="1"/>
        </p:nvGrpSpPr>
        <p:grpSpPr>
          <a:xfrm>
            <a:off x="254854" y="5953988"/>
            <a:ext cx="11565671" cy="630154"/>
            <a:chOff x="254854" y="6045428"/>
            <a:chExt cx="11565671" cy="630154"/>
          </a:xfrm>
        </p:grpSpPr>
        <p:pic>
          <p:nvPicPr>
            <p:cNvPr id="10" name="Grafik 9">
              <a:extLst>
                <a:ext uri="{FF2B5EF4-FFF2-40B4-BE49-F238E27FC236}">
                  <a16:creationId xmlns:a16="http://schemas.microsoft.com/office/drawing/2014/main" id="{E27F0293-9186-A44C-8B2E-8026CE519CD6}"/>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1" name="Grafik 10">
              <a:extLst>
                <a:ext uri="{FF2B5EF4-FFF2-40B4-BE49-F238E27FC236}">
                  <a16:creationId xmlns:a16="http://schemas.microsoft.com/office/drawing/2014/main" id="{E852C596-265A-6B4B-AB5D-68E637419670}"/>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301676030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9" pos="2615">
          <p15:clr>
            <a:srgbClr val="FBAE40"/>
          </p15:clr>
        </p15:guide>
        <p15:guide id="10" pos="5065">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Bild-Bild-Bild-grün">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70526F69-3FC9-CD46-8DEF-27E80A778049}"/>
              </a:ext>
            </a:extLst>
          </p:cNvPr>
          <p:cNvPicPr>
            <a:picLocks noChangeAspect="1"/>
          </p:cNvPicPr>
          <p:nvPr userDrawn="1"/>
        </p:nvPicPr>
        <p:blipFill>
          <a:blip r:embed="rId2">
            <a:alphaModFix amt="35000"/>
          </a:blip>
          <a:stretch>
            <a:fillRect/>
          </a:stretch>
        </p:blipFill>
        <p:spPr>
          <a:xfrm>
            <a:off x="-1706400" y="358775"/>
            <a:ext cx="6577823" cy="7549200"/>
          </a:xfrm>
          <a:prstGeom prst="rect">
            <a:avLst/>
          </a:prstGeom>
        </p:spPr>
      </p:pic>
      <p:sp>
        <p:nvSpPr>
          <p:cNvPr id="8" name="Bildplatzhalter 7">
            <a:extLst>
              <a:ext uri="{FF2B5EF4-FFF2-40B4-BE49-F238E27FC236}">
                <a16:creationId xmlns:a16="http://schemas.microsoft.com/office/drawing/2014/main" id="{34292C2B-3AD2-5D46-BADD-FD831D4DE5A5}"/>
              </a:ext>
            </a:extLst>
          </p:cNvPr>
          <p:cNvSpPr>
            <a:spLocks noGrp="1"/>
          </p:cNvSpPr>
          <p:nvPr>
            <p:ph type="pic" sz="quarter" idx="14"/>
          </p:nvPr>
        </p:nvSpPr>
        <p:spPr>
          <a:xfrm>
            <a:off x="361951" y="729036"/>
            <a:ext cx="3631826" cy="4329274"/>
          </a:xfrm>
          <a:prstGeom prst="rect">
            <a:avLst/>
          </a:prstGeom>
        </p:spPr>
        <p:txBody>
          <a:bodyPr/>
          <a:lstStyle/>
          <a:p>
            <a:endParaRPr lang="de-DE"/>
          </a:p>
        </p:txBody>
      </p:sp>
      <p:sp>
        <p:nvSpPr>
          <p:cNvPr id="12" name="Bildplatzhalter 7">
            <a:extLst>
              <a:ext uri="{FF2B5EF4-FFF2-40B4-BE49-F238E27FC236}">
                <a16:creationId xmlns:a16="http://schemas.microsoft.com/office/drawing/2014/main" id="{F3EF2E8C-5A3F-EE41-BD08-FCBF2A502F7B}"/>
              </a:ext>
            </a:extLst>
          </p:cNvPr>
          <p:cNvSpPr>
            <a:spLocks noGrp="1"/>
          </p:cNvSpPr>
          <p:nvPr>
            <p:ph type="pic" sz="quarter" idx="16"/>
          </p:nvPr>
        </p:nvSpPr>
        <p:spPr>
          <a:xfrm>
            <a:off x="8184232" y="729036"/>
            <a:ext cx="3631826" cy="4329274"/>
          </a:xfrm>
          <a:prstGeom prst="rect">
            <a:avLst/>
          </a:prstGeom>
        </p:spPr>
        <p:txBody>
          <a:bodyPr/>
          <a:lstStyle/>
          <a:p>
            <a:endParaRPr lang="de-DE"/>
          </a:p>
        </p:txBody>
      </p:sp>
      <p:sp>
        <p:nvSpPr>
          <p:cNvPr id="13" name="Bildplatzhalter 7">
            <a:extLst>
              <a:ext uri="{FF2B5EF4-FFF2-40B4-BE49-F238E27FC236}">
                <a16:creationId xmlns:a16="http://schemas.microsoft.com/office/drawing/2014/main" id="{BB188342-3872-054D-89AE-D45DEA653E8C}"/>
              </a:ext>
            </a:extLst>
          </p:cNvPr>
          <p:cNvSpPr>
            <a:spLocks noGrp="1"/>
          </p:cNvSpPr>
          <p:nvPr>
            <p:ph type="pic" sz="quarter" idx="17"/>
          </p:nvPr>
        </p:nvSpPr>
        <p:spPr>
          <a:xfrm>
            <a:off x="4280087" y="729036"/>
            <a:ext cx="3631826" cy="4329275"/>
          </a:xfrm>
          <a:prstGeom prst="rect">
            <a:avLst/>
          </a:prstGeom>
        </p:spPr>
        <p:txBody>
          <a:bodyPr/>
          <a:lstStyle/>
          <a:p>
            <a:endParaRPr lang="de-DE"/>
          </a:p>
        </p:txBody>
      </p:sp>
      <p:grpSp>
        <p:nvGrpSpPr>
          <p:cNvPr id="9" name="Gruppieren 8">
            <a:extLst>
              <a:ext uri="{FF2B5EF4-FFF2-40B4-BE49-F238E27FC236}">
                <a16:creationId xmlns:a16="http://schemas.microsoft.com/office/drawing/2014/main" id="{DAD7015E-002E-A145-B07D-EF4261CB72EE}"/>
              </a:ext>
            </a:extLst>
          </p:cNvPr>
          <p:cNvGrpSpPr/>
          <p:nvPr userDrawn="1"/>
        </p:nvGrpSpPr>
        <p:grpSpPr>
          <a:xfrm>
            <a:off x="254854" y="5953988"/>
            <a:ext cx="11565671" cy="630154"/>
            <a:chOff x="254854" y="6045428"/>
            <a:chExt cx="11565671" cy="630154"/>
          </a:xfrm>
        </p:grpSpPr>
        <p:pic>
          <p:nvPicPr>
            <p:cNvPr id="10" name="Grafik 9">
              <a:extLst>
                <a:ext uri="{FF2B5EF4-FFF2-40B4-BE49-F238E27FC236}">
                  <a16:creationId xmlns:a16="http://schemas.microsoft.com/office/drawing/2014/main" id="{E27F0293-9186-A44C-8B2E-8026CE519CD6}"/>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1" name="Grafik 10">
              <a:extLst>
                <a:ext uri="{FF2B5EF4-FFF2-40B4-BE49-F238E27FC236}">
                  <a16:creationId xmlns:a16="http://schemas.microsoft.com/office/drawing/2014/main" id="{E852C596-265A-6B4B-AB5D-68E637419670}"/>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11778693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9" pos="2615">
          <p15:clr>
            <a:srgbClr val="FBAE40"/>
          </p15:clr>
        </p15:guide>
        <p15:guide id="10" pos="5065">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_Bild-Bild-Bild-rot">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F4242825-2A77-D74C-BA55-531690E9C24E}"/>
              </a:ext>
            </a:extLst>
          </p:cNvPr>
          <p:cNvPicPr>
            <a:picLocks noChangeAspect="1"/>
          </p:cNvPicPr>
          <p:nvPr userDrawn="1"/>
        </p:nvPicPr>
        <p:blipFill>
          <a:blip r:embed="rId2">
            <a:alphaModFix amt="35000"/>
          </a:blip>
          <a:stretch>
            <a:fillRect/>
          </a:stretch>
        </p:blipFill>
        <p:spPr>
          <a:xfrm>
            <a:off x="-1706400" y="360000"/>
            <a:ext cx="6575546" cy="7549200"/>
          </a:xfrm>
          <a:prstGeom prst="rect">
            <a:avLst/>
          </a:prstGeom>
        </p:spPr>
      </p:pic>
      <p:sp>
        <p:nvSpPr>
          <p:cNvPr id="8" name="Bildplatzhalter 7">
            <a:extLst>
              <a:ext uri="{FF2B5EF4-FFF2-40B4-BE49-F238E27FC236}">
                <a16:creationId xmlns:a16="http://schemas.microsoft.com/office/drawing/2014/main" id="{34292C2B-3AD2-5D46-BADD-FD831D4DE5A5}"/>
              </a:ext>
            </a:extLst>
          </p:cNvPr>
          <p:cNvSpPr>
            <a:spLocks noGrp="1"/>
          </p:cNvSpPr>
          <p:nvPr>
            <p:ph type="pic" sz="quarter" idx="14"/>
          </p:nvPr>
        </p:nvSpPr>
        <p:spPr>
          <a:xfrm>
            <a:off x="361951" y="729036"/>
            <a:ext cx="3631826" cy="4329274"/>
          </a:xfrm>
          <a:prstGeom prst="rect">
            <a:avLst/>
          </a:prstGeom>
        </p:spPr>
        <p:txBody>
          <a:bodyPr/>
          <a:lstStyle/>
          <a:p>
            <a:endParaRPr lang="de-DE"/>
          </a:p>
        </p:txBody>
      </p:sp>
      <p:sp>
        <p:nvSpPr>
          <p:cNvPr id="12" name="Bildplatzhalter 7">
            <a:extLst>
              <a:ext uri="{FF2B5EF4-FFF2-40B4-BE49-F238E27FC236}">
                <a16:creationId xmlns:a16="http://schemas.microsoft.com/office/drawing/2014/main" id="{F3EF2E8C-5A3F-EE41-BD08-FCBF2A502F7B}"/>
              </a:ext>
            </a:extLst>
          </p:cNvPr>
          <p:cNvSpPr>
            <a:spLocks noGrp="1"/>
          </p:cNvSpPr>
          <p:nvPr>
            <p:ph type="pic" sz="quarter" idx="16"/>
          </p:nvPr>
        </p:nvSpPr>
        <p:spPr>
          <a:xfrm>
            <a:off x="8184232" y="729036"/>
            <a:ext cx="3631826" cy="4329274"/>
          </a:xfrm>
          <a:prstGeom prst="rect">
            <a:avLst/>
          </a:prstGeom>
        </p:spPr>
        <p:txBody>
          <a:bodyPr/>
          <a:lstStyle/>
          <a:p>
            <a:endParaRPr lang="de-DE"/>
          </a:p>
        </p:txBody>
      </p:sp>
      <p:sp>
        <p:nvSpPr>
          <p:cNvPr id="13" name="Bildplatzhalter 7">
            <a:extLst>
              <a:ext uri="{FF2B5EF4-FFF2-40B4-BE49-F238E27FC236}">
                <a16:creationId xmlns:a16="http://schemas.microsoft.com/office/drawing/2014/main" id="{BB188342-3872-054D-89AE-D45DEA653E8C}"/>
              </a:ext>
            </a:extLst>
          </p:cNvPr>
          <p:cNvSpPr>
            <a:spLocks noGrp="1"/>
          </p:cNvSpPr>
          <p:nvPr>
            <p:ph type="pic" sz="quarter" idx="17"/>
          </p:nvPr>
        </p:nvSpPr>
        <p:spPr>
          <a:xfrm>
            <a:off x="4280087" y="729036"/>
            <a:ext cx="3631826" cy="4329275"/>
          </a:xfrm>
          <a:prstGeom prst="rect">
            <a:avLst/>
          </a:prstGeom>
        </p:spPr>
        <p:txBody>
          <a:bodyPr/>
          <a:lstStyle/>
          <a:p>
            <a:endParaRPr lang="de-DE"/>
          </a:p>
        </p:txBody>
      </p:sp>
      <p:grpSp>
        <p:nvGrpSpPr>
          <p:cNvPr id="9" name="Gruppieren 8">
            <a:extLst>
              <a:ext uri="{FF2B5EF4-FFF2-40B4-BE49-F238E27FC236}">
                <a16:creationId xmlns:a16="http://schemas.microsoft.com/office/drawing/2014/main" id="{DAD7015E-002E-A145-B07D-EF4261CB72EE}"/>
              </a:ext>
            </a:extLst>
          </p:cNvPr>
          <p:cNvGrpSpPr/>
          <p:nvPr userDrawn="1"/>
        </p:nvGrpSpPr>
        <p:grpSpPr>
          <a:xfrm>
            <a:off x="254854" y="5953988"/>
            <a:ext cx="11565671" cy="630154"/>
            <a:chOff x="254854" y="6045428"/>
            <a:chExt cx="11565671" cy="630154"/>
          </a:xfrm>
        </p:grpSpPr>
        <p:pic>
          <p:nvPicPr>
            <p:cNvPr id="10" name="Grafik 9">
              <a:extLst>
                <a:ext uri="{FF2B5EF4-FFF2-40B4-BE49-F238E27FC236}">
                  <a16:creationId xmlns:a16="http://schemas.microsoft.com/office/drawing/2014/main" id="{E27F0293-9186-A44C-8B2E-8026CE519CD6}"/>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1" name="Grafik 10">
              <a:extLst>
                <a:ext uri="{FF2B5EF4-FFF2-40B4-BE49-F238E27FC236}">
                  <a16:creationId xmlns:a16="http://schemas.microsoft.com/office/drawing/2014/main" id="{E852C596-265A-6B4B-AB5D-68E637419670}"/>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178166493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9" pos="2615">
          <p15:clr>
            <a:srgbClr val="FBAE40"/>
          </p15:clr>
        </p15:guide>
        <p15:guide id="10" pos="5065">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Bild-Bild-Bild-beige">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6E98A0C1-3336-8B4D-8699-F9E8E85DB001}"/>
              </a:ext>
            </a:extLst>
          </p:cNvPr>
          <p:cNvPicPr>
            <a:picLocks noChangeAspect="1"/>
          </p:cNvPicPr>
          <p:nvPr userDrawn="1"/>
        </p:nvPicPr>
        <p:blipFill>
          <a:blip r:embed="rId2">
            <a:alphaModFix amt="50000"/>
          </a:blip>
          <a:stretch>
            <a:fillRect/>
          </a:stretch>
        </p:blipFill>
        <p:spPr>
          <a:xfrm>
            <a:off x="-1706400" y="360000"/>
            <a:ext cx="6575546" cy="7549200"/>
          </a:xfrm>
          <a:prstGeom prst="rect">
            <a:avLst/>
          </a:prstGeom>
        </p:spPr>
      </p:pic>
      <p:sp>
        <p:nvSpPr>
          <p:cNvPr id="8" name="Bildplatzhalter 7">
            <a:extLst>
              <a:ext uri="{FF2B5EF4-FFF2-40B4-BE49-F238E27FC236}">
                <a16:creationId xmlns:a16="http://schemas.microsoft.com/office/drawing/2014/main" id="{34292C2B-3AD2-5D46-BADD-FD831D4DE5A5}"/>
              </a:ext>
            </a:extLst>
          </p:cNvPr>
          <p:cNvSpPr>
            <a:spLocks noGrp="1"/>
          </p:cNvSpPr>
          <p:nvPr>
            <p:ph type="pic" sz="quarter" idx="14"/>
          </p:nvPr>
        </p:nvSpPr>
        <p:spPr>
          <a:xfrm>
            <a:off x="361951" y="729036"/>
            <a:ext cx="3631826" cy="4329274"/>
          </a:xfrm>
          <a:prstGeom prst="rect">
            <a:avLst/>
          </a:prstGeom>
        </p:spPr>
        <p:txBody>
          <a:bodyPr/>
          <a:lstStyle/>
          <a:p>
            <a:endParaRPr lang="de-DE"/>
          </a:p>
        </p:txBody>
      </p:sp>
      <p:sp>
        <p:nvSpPr>
          <p:cNvPr id="12" name="Bildplatzhalter 7">
            <a:extLst>
              <a:ext uri="{FF2B5EF4-FFF2-40B4-BE49-F238E27FC236}">
                <a16:creationId xmlns:a16="http://schemas.microsoft.com/office/drawing/2014/main" id="{F3EF2E8C-5A3F-EE41-BD08-FCBF2A502F7B}"/>
              </a:ext>
            </a:extLst>
          </p:cNvPr>
          <p:cNvSpPr>
            <a:spLocks noGrp="1"/>
          </p:cNvSpPr>
          <p:nvPr>
            <p:ph type="pic" sz="quarter" idx="16"/>
          </p:nvPr>
        </p:nvSpPr>
        <p:spPr>
          <a:xfrm>
            <a:off x="8184232" y="729036"/>
            <a:ext cx="3631826" cy="4329274"/>
          </a:xfrm>
          <a:prstGeom prst="rect">
            <a:avLst/>
          </a:prstGeom>
        </p:spPr>
        <p:txBody>
          <a:bodyPr/>
          <a:lstStyle/>
          <a:p>
            <a:endParaRPr lang="de-DE"/>
          </a:p>
        </p:txBody>
      </p:sp>
      <p:sp>
        <p:nvSpPr>
          <p:cNvPr id="13" name="Bildplatzhalter 7">
            <a:extLst>
              <a:ext uri="{FF2B5EF4-FFF2-40B4-BE49-F238E27FC236}">
                <a16:creationId xmlns:a16="http://schemas.microsoft.com/office/drawing/2014/main" id="{BB188342-3872-054D-89AE-D45DEA653E8C}"/>
              </a:ext>
            </a:extLst>
          </p:cNvPr>
          <p:cNvSpPr>
            <a:spLocks noGrp="1"/>
          </p:cNvSpPr>
          <p:nvPr>
            <p:ph type="pic" sz="quarter" idx="17"/>
          </p:nvPr>
        </p:nvSpPr>
        <p:spPr>
          <a:xfrm>
            <a:off x="4280087" y="729036"/>
            <a:ext cx="3631826" cy="4329275"/>
          </a:xfrm>
          <a:prstGeom prst="rect">
            <a:avLst/>
          </a:prstGeom>
        </p:spPr>
        <p:txBody>
          <a:bodyPr/>
          <a:lstStyle/>
          <a:p>
            <a:endParaRPr lang="de-DE"/>
          </a:p>
        </p:txBody>
      </p:sp>
      <p:grpSp>
        <p:nvGrpSpPr>
          <p:cNvPr id="9" name="Gruppieren 8">
            <a:extLst>
              <a:ext uri="{FF2B5EF4-FFF2-40B4-BE49-F238E27FC236}">
                <a16:creationId xmlns:a16="http://schemas.microsoft.com/office/drawing/2014/main" id="{DAD7015E-002E-A145-B07D-EF4261CB72EE}"/>
              </a:ext>
            </a:extLst>
          </p:cNvPr>
          <p:cNvGrpSpPr/>
          <p:nvPr userDrawn="1"/>
        </p:nvGrpSpPr>
        <p:grpSpPr>
          <a:xfrm>
            <a:off x="254854" y="5953988"/>
            <a:ext cx="11565671" cy="630154"/>
            <a:chOff x="254854" y="6045428"/>
            <a:chExt cx="11565671" cy="630154"/>
          </a:xfrm>
        </p:grpSpPr>
        <p:pic>
          <p:nvPicPr>
            <p:cNvPr id="10" name="Grafik 9">
              <a:extLst>
                <a:ext uri="{FF2B5EF4-FFF2-40B4-BE49-F238E27FC236}">
                  <a16:creationId xmlns:a16="http://schemas.microsoft.com/office/drawing/2014/main" id="{E27F0293-9186-A44C-8B2E-8026CE519CD6}"/>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11" name="Grafik 10">
              <a:extLst>
                <a:ext uri="{FF2B5EF4-FFF2-40B4-BE49-F238E27FC236}">
                  <a16:creationId xmlns:a16="http://schemas.microsoft.com/office/drawing/2014/main" id="{E852C596-265A-6B4B-AB5D-68E637419670}"/>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403640752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userDrawn="1">
          <p15:clr>
            <a:srgbClr val="FBAE40"/>
          </p15:clr>
        </p15:guide>
        <p15:guide id="8" orient="horz" pos="2160">
          <p15:clr>
            <a:srgbClr val="FBAE40"/>
          </p15:clr>
        </p15:guide>
        <p15:guide id="9" pos="2615" userDrawn="1">
          <p15:clr>
            <a:srgbClr val="FBAE40"/>
          </p15:clr>
        </p15:guide>
        <p15:guide id="10" pos="5065"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_Ansprechpartner*in-türkis">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56405C01-436F-6A40-B0EB-10A9A5AF6201}"/>
              </a:ext>
            </a:extLst>
          </p:cNvPr>
          <p:cNvPicPr>
            <a:picLocks noChangeAspect="1"/>
          </p:cNvPicPr>
          <p:nvPr userDrawn="1"/>
        </p:nvPicPr>
        <p:blipFill>
          <a:blip r:embed="rId2">
            <a:alphaModFix amt="35000"/>
          </a:blip>
          <a:stretch>
            <a:fillRect/>
          </a:stretch>
        </p:blipFill>
        <p:spPr>
          <a:xfrm>
            <a:off x="-1706400" y="358775"/>
            <a:ext cx="6577823" cy="7549200"/>
          </a:xfrm>
          <a:prstGeom prst="rect">
            <a:avLst/>
          </a:prstGeom>
        </p:spPr>
      </p:pic>
      <p:sp>
        <p:nvSpPr>
          <p:cNvPr id="3" name="Rechteck 2">
            <a:extLst>
              <a:ext uri="{FF2B5EF4-FFF2-40B4-BE49-F238E27FC236}">
                <a16:creationId xmlns:a16="http://schemas.microsoft.com/office/drawing/2014/main" id="{C0A5CEF3-09FE-9045-853E-A41528D79E7C}"/>
              </a:ext>
            </a:extLst>
          </p:cNvPr>
          <p:cNvSpPr/>
          <p:nvPr userDrawn="1"/>
        </p:nvSpPr>
        <p:spPr>
          <a:xfrm>
            <a:off x="6096000" y="358775"/>
            <a:ext cx="5724525" cy="5193528"/>
          </a:xfrm>
          <a:prstGeom prst="rect">
            <a:avLst/>
          </a:prstGeom>
          <a:solidFill>
            <a:srgbClr val="F7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Textplatzhalter 50">
            <a:extLst>
              <a:ext uri="{FF2B5EF4-FFF2-40B4-BE49-F238E27FC236}">
                <a16:creationId xmlns:a16="http://schemas.microsoft.com/office/drawing/2014/main" id="{A762F320-2845-1C4B-86A8-0BE353037416}"/>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a:t>Ansprechpartner*in</a:t>
            </a:r>
          </a:p>
        </p:txBody>
      </p:sp>
      <p:sp>
        <p:nvSpPr>
          <p:cNvPr id="9" name="Textplatzhalter 24">
            <a:extLst>
              <a:ext uri="{FF2B5EF4-FFF2-40B4-BE49-F238E27FC236}">
                <a16:creationId xmlns:a16="http://schemas.microsoft.com/office/drawing/2014/main" id="{B2C7109B-BF0D-FD40-9B5A-66050C7A2ECB}"/>
              </a:ext>
            </a:extLst>
          </p:cNvPr>
          <p:cNvSpPr>
            <a:spLocks noGrp="1"/>
          </p:cNvSpPr>
          <p:nvPr>
            <p:ph type="body" sz="quarter" idx="13" hasCustomPrompt="1"/>
          </p:nvPr>
        </p:nvSpPr>
        <p:spPr>
          <a:xfrm>
            <a:off x="6503809" y="1892237"/>
            <a:ext cx="5316714" cy="239513"/>
          </a:xfrm>
          <a:prstGeom prst="rect">
            <a:avLst/>
          </a:prstGeom>
        </p:spPr>
        <p:txBody>
          <a:bodyPr anchor="ctr"/>
          <a:lstStyle>
            <a:lvl1pPr marL="0" marR="0" indent="0" algn="l" defTabSz="914400" rtl="0" eaLnBrk="1" fontAlgn="auto" latinLnBrk="0" hangingPunct="1">
              <a:lnSpc>
                <a:spcPct val="120000"/>
              </a:lnSpc>
              <a:spcBef>
                <a:spcPts val="1000"/>
              </a:spcBef>
              <a:spcAft>
                <a:spcPts val="0"/>
              </a:spcAft>
              <a:buClrTx/>
              <a:buSzPct val="80000"/>
              <a:buFont typeface="Arial" panose="020B0604020202020204" pitchFamily="34" charset="0"/>
              <a:buNone/>
              <a:tabLst/>
              <a:defRPr lang="de-DE" sz="1600" smtClean="0">
                <a:effectLst/>
              </a:defRPr>
            </a:lvl1pPr>
          </a:lstStyle>
          <a:p>
            <a:r>
              <a:rPr lang="de-DE" dirty="0" err="1">
                <a:solidFill>
                  <a:srgbClr val="29292A"/>
                </a:solidFill>
                <a:effectLst/>
                <a:latin typeface="Arial" panose="020B0604020202020204" pitchFamily="34" charset="0"/>
              </a:rPr>
              <a:t>Jobtitel</a:t>
            </a:r>
            <a:endParaRPr lang="de-DE" dirty="0">
              <a:solidFill>
                <a:srgbClr val="29292A"/>
              </a:solidFill>
              <a:effectLst/>
              <a:latin typeface="Arial" panose="020B0604020202020204" pitchFamily="34" charset="0"/>
            </a:endParaRPr>
          </a:p>
        </p:txBody>
      </p:sp>
      <p:sp>
        <p:nvSpPr>
          <p:cNvPr id="10" name="Textplatzhalter 11">
            <a:extLst>
              <a:ext uri="{FF2B5EF4-FFF2-40B4-BE49-F238E27FC236}">
                <a16:creationId xmlns:a16="http://schemas.microsoft.com/office/drawing/2014/main" id="{B900F46D-34D9-DC40-844E-F85BBAFEF34E}"/>
              </a:ext>
            </a:extLst>
          </p:cNvPr>
          <p:cNvSpPr>
            <a:spLocks noGrp="1"/>
          </p:cNvSpPr>
          <p:nvPr>
            <p:ph type="body" sz="quarter" idx="16" hasCustomPrompt="1"/>
          </p:nvPr>
        </p:nvSpPr>
        <p:spPr>
          <a:xfrm>
            <a:off x="6503808" y="1489632"/>
            <a:ext cx="5316715" cy="369887"/>
          </a:xfrm>
          <a:prstGeom prst="rect">
            <a:avLst/>
          </a:prstGeom>
        </p:spPr>
        <p:txBody>
          <a:bodyPr anchor="ctr"/>
          <a:lstStyle>
            <a:lvl1pPr marL="0" indent="0">
              <a:buNone/>
              <a:defRPr sz="2400" b="0"/>
            </a:lvl1pPr>
          </a:lstStyle>
          <a:p>
            <a:r>
              <a:rPr lang="de-DE" dirty="0"/>
              <a:t>Max </a:t>
            </a:r>
            <a:r>
              <a:rPr lang="de-DE" dirty="0" err="1"/>
              <a:t>Musterman</a:t>
            </a:r>
            <a:endParaRPr lang="de-DE" dirty="0"/>
          </a:p>
        </p:txBody>
      </p:sp>
      <p:sp>
        <p:nvSpPr>
          <p:cNvPr id="6" name="Textplatzhalter 5">
            <a:extLst>
              <a:ext uri="{FF2B5EF4-FFF2-40B4-BE49-F238E27FC236}">
                <a16:creationId xmlns:a16="http://schemas.microsoft.com/office/drawing/2014/main" id="{6864F21E-D810-6246-A924-BC339F5031A5}"/>
              </a:ext>
            </a:extLst>
          </p:cNvPr>
          <p:cNvSpPr>
            <a:spLocks noGrp="1"/>
          </p:cNvSpPr>
          <p:nvPr>
            <p:ph type="body" sz="quarter" idx="20" hasCustomPrompt="1"/>
          </p:nvPr>
        </p:nvSpPr>
        <p:spPr>
          <a:xfrm>
            <a:off x="6513300" y="2245489"/>
            <a:ext cx="5287963" cy="1307939"/>
          </a:xfrm>
          <a:prstGeom prst="rect">
            <a:avLst/>
          </a:prstGeom>
        </p:spPr>
        <p:txBody>
          <a:bodyPr anchor="ctr"/>
          <a:lstStyle>
            <a:lvl1pPr marL="0" indent="0">
              <a:lnSpc>
                <a:spcPct val="100000"/>
              </a:lnSpc>
              <a:buNone/>
              <a:defRPr sz="1600" b="1"/>
            </a:lvl1pPr>
          </a:lstStyle>
          <a:p>
            <a:r>
              <a:rPr lang="de-DE" dirty="0" err="1">
                <a:solidFill>
                  <a:srgbClr val="29292A"/>
                </a:solidFill>
                <a:effectLst/>
                <a:latin typeface="Arial" panose="020B0604020202020204" pitchFamily="34" charset="0"/>
              </a:rPr>
              <a:t>Nieders</a:t>
            </a:r>
            <a:r>
              <a:rPr lang="de-DE" dirty="0">
                <a:solidFill>
                  <a:srgbClr val="29292A"/>
                </a:solidFill>
                <a:effectLst/>
                <a:latin typeface="Arial" panose="020B0604020202020204" pitchFamily="34" charset="0"/>
              </a:rPr>
              <a:t>. Ministerium für Inneres und Sport </a:t>
            </a:r>
          </a:p>
          <a:p>
            <a:r>
              <a:rPr lang="de-DE" dirty="0">
                <a:solidFill>
                  <a:srgbClr val="29292A"/>
                </a:solidFill>
                <a:effectLst/>
                <a:latin typeface="Arial" panose="020B0604020202020204" pitchFamily="34" charset="0"/>
              </a:rPr>
              <a:t>Referat Z 4</a:t>
            </a:r>
          </a:p>
          <a:p>
            <a:r>
              <a:rPr lang="de-DE" b="0" dirty="0">
                <a:solidFill>
                  <a:srgbClr val="29292A"/>
                </a:solidFill>
                <a:effectLst/>
                <a:latin typeface="Arial" panose="020B0604020202020204" pitchFamily="34" charset="0"/>
              </a:rPr>
              <a:t>„Hochschule, Arbeitgebermarketing, Ressourcenübergreifende Personalentwicklung“</a:t>
            </a:r>
            <a:endParaRPr lang="de-DE" dirty="0">
              <a:solidFill>
                <a:srgbClr val="29292A"/>
              </a:solidFill>
              <a:effectLst/>
              <a:latin typeface="Arial" panose="020B0604020202020204" pitchFamily="34" charset="0"/>
            </a:endParaRPr>
          </a:p>
        </p:txBody>
      </p:sp>
      <p:sp>
        <p:nvSpPr>
          <p:cNvPr id="18" name="Textplatzhalter 5">
            <a:extLst>
              <a:ext uri="{FF2B5EF4-FFF2-40B4-BE49-F238E27FC236}">
                <a16:creationId xmlns:a16="http://schemas.microsoft.com/office/drawing/2014/main" id="{7D5DDB09-20E8-AD4D-8517-A684D030C38B}"/>
              </a:ext>
            </a:extLst>
          </p:cNvPr>
          <p:cNvSpPr>
            <a:spLocks noGrp="1"/>
          </p:cNvSpPr>
          <p:nvPr>
            <p:ph type="body" sz="quarter" idx="21" hasCustomPrompt="1"/>
          </p:nvPr>
        </p:nvSpPr>
        <p:spPr>
          <a:xfrm>
            <a:off x="6513300" y="3664614"/>
            <a:ext cx="5287963" cy="583176"/>
          </a:xfrm>
          <a:prstGeom prst="rect">
            <a:avLst/>
          </a:prstGeom>
        </p:spPr>
        <p:txBody>
          <a:bodyPr anchor="ctr"/>
          <a:lstStyle>
            <a:lvl1pPr marL="0" indent="0">
              <a:lnSpc>
                <a:spcPts val="1400"/>
              </a:lnSpc>
              <a:buNone/>
              <a:defRPr sz="1600" b="0"/>
            </a:lvl1pPr>
          </a:lstStyle>
          <a:p>
            <a:r>
              <a:rPr lang="de-DE" dirty="0" err="1">
                <a:solidFill>
                  <a:srgbClr val="29292A"/>
                </a:solidFill>
                <a:effectLst/>
                <a:latin typeface="Arial" panose="020B0604020202020204" pitchFamily="34" charset="0"/>
              </a:rPr>
              <a:t>Lavesallee</a:t>
            </a:r>
            <a:r>
              <a:rPr lang="de-DE" dirty="0">
                <a:solidFill>
                  <a:srgbClr val="29292A"/>
                </a:solidFill>
                <a:effectLst/>
                <a:latin typeface="Arial" panose="020B0604020202020204" pitchFamily="34" charset="0"/>
              </a:rPr>
              <a:t> 6</a:t>
            </a:r>
          </a:p>
          <a:p>
            <a:r>
              <a:rPr lang="de-DE" dirty="0">
                <a:solidFill>
                  <a:srgbClr val="29292A"/>
                </a:solidFill>
                <a:effectLst/>
                <a:latin typeface="Arial" panose="020B0604020202020204" pitchFamily="34" charset="0"/>
              </a:rPr>
              <a:t>30169 Hannover</a:t>
            </a:r>
          </a:p>
        </p:txBody>
      </p:sp>
      <p:sp>
        <p:nvSpPr>
          <p:cNvPr id="20" name="Textplatzhalter 5">
            <a:extLst>
              <a:ext uri="{FF2B5EF4-FFF2-40B4-BE49-F238E27FC236}">
                <a16:creationId xmlns:a16="http://schemas.microsoft.com/office/drawing/2014/main" id="{AE06E3C0-CB5C-AB42-8EAC-00DEC1764CAB}"/>
              </a:ext>
            </a:extLst>
          </p:cNvPr>
          <p:cNvSpPr>
            <a:spLocks noGrp="1"/>
          </p:cNvSpPr>
          <p:nvPr>
            <p:ph type="body" sz="quarter" idx="22" hasCustomPrompt="1"/>
          </p:nvPr>
        </p:nvSpPr>
        <p:spPr>
          <a:xfrm>
            <a:off x="6532562" y="4448027"/>
            <a:ext cx="5287963" cy="661483"/>
          </a:xfrm>
          <a:prstGeom prst="rect">
            <a:avLst/>
          </a:prstGeom>
        </p:spPr>
        <p:txBody>
          <a:bodyPr anchor="ctr"/>
          <a:lstStyle>
            <a:lvl1pPr marL="0" marR="0" indent="0" algn="l" defTabSz="914400" rtl="0" eaLnBrk="1" fontAlgn="auto" latinLnBrk="0" hangingPunct="1">
              <a:lnSpc>
                <a:spcPts val="1400"/>
              </a:lnSpc>
              <a:spcBef>
                <a:spcPts val="1000"/>
              </a:spcBef>
              <a:spcAft>
                <a:spcPts val="0"/>
              </a:spcAft>
              <a:buClrTx/>
              <a:buSzTx/>
              <a:buFont typeface="Arial" panose="020B0604020202020204" pitchFamily="34" charset="0"/>
              <a:buNone/>
              <a:tabLst/>
              <a:defRPr sz="1600" b="0"/>
            </a:lvl1pPr>
          </a:lstStyle>
          <a:p>
            <a:r>
              <a:rPr lang="de-DE" dirty="0">
                <a:solidFill>
                  <a:srgbClr val="29292A"/>
                </a:solidFill>
                <a:effectLst/>
                <a:latin typeface="Arial" panose="020B0604020202020204" pitchFamily="34" charset="0"/>
              </a:rPr>
              <a:t>Telefon: 0511 123-4567</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de-DE" dirty="0">
                <a:solidFill>
                  <a:srgbClr val="29292A"/>
                </a:solidFill>
                <a:effectLst/>
                <a:latin typeface="Arial" panose="020B0604020202020204" pitchFamily="34" charset="0"/>
              </a:rPr>
              <a:t>E-Mail: </a:t>
            </a:r>
            <a:r>
              <a:rPr lang="de-DE" dirty="0" err="1">
                <a:solidFill>
                  <a:srgbClr val="29292A"/>
                </a:solidFill>
                <a:effectLst/>
                <a:latin typeface="Arial" panose="020B0604020202020204" pitchFamily="34" charset="0"/>
              </a:rPr>
              <a:t>max.mustermann@mi.niedersachsen.de</a:t>
            </a:r>
            <a:endParaRPr lang="de-DE" dirty="0">
              <a:solidFill>
                <a:srgbClr val="29292A"/>
              </a:solidFill>
              <a:effectLst/>
              <a:latin typeface="Arial" panose="020B0604020202020204" pitchFamily="34" charset="0"/>
            </a:endParaRPr>
          </a:p>
        </p:txBody>
      </p:sp>
      <p:sp>
        <p:nvSpPr>
          <p:cNvPr id="13" name="Bildplatzhalter 7">
            <a:extLst>
              <a:ext uri="{FF2B5EF4-FFF2-40B4-BE49-F238E27FC236}">
                <a16:creationId xmlns:a16="http://schemas.microsoft.com/office/drawing/2014/main" id="{50F759DC-849D-8044-B776-6637DD9138B2}"/>
              </a:ext>
            </a:extLst>
          </p:cNvPr>
          <p:cNvSpPr>
            <a:spLocks noGrp="1"/>
          </p:cNvSpPr>
          <p:nvPr>
            <p:ph type="pic" sz="quarter" idx="14"/>
          </p:nvPr>
        </p:nvSpPr>
        <p:spPr>
          <a:xfrm>
            <a:off x="0" y="712695"/>
            <a:ext cx="5727700" cy="4443768"/>
          </a:xfrm>
          <a:prstGeom prst="rect">
            <a:avLst/>
          </a:prstGeom>
        </p:spPr>
        <p:txBody>
          <a:bodyPr/>
          <a:lstStyle/>
          <a:p>
            <a:endParaRPr lang="de-DE"/>
          </a:p>
        </p:txBody>
      </p:sp>
      <p:grpSp>
        <p:nvGrpSpPr>
          <p:cNvPr id="17" name="Gruppieren 16">
            <a:extLst>
              <a:ext uri="{FF2B5EF4-FFF2-40B4-BE49-F238E27FC236}">
                <a16:creationId xmlns:a16="http://schemas.microsoft.com/office/drawing/2014/main" id="{5C832DEB-8C62-364E-B9E1-79B3CF078893}"/>
              </a:ext>
            </a:extLst>
          </p:cNvPr>
          <p:cNvGrpSpPr/>
          <p:nvPr userDrawn="1"/>
        </p:nvGrpSpPr>
        <p:grpSpPr>
          <a:xfrm>
            <a:off x="254854" y="5953988"/>
            <a:ext cx="11565671" cy="630154"/>
            <a:chOff x="254854" y="6045428"/>
            <a:chExt cx="11565671" cy="630154"/>
          </a:xfrm>
        </p:grpSpPr>
        <p:pic>
          <p:nvPicPr>
            <p:cNvPr id="19" name="Grafik 18">
              <a:extLst>
                <a:ext uri="{FF2B5EF4-FFF2-40B4-BE49-F238E27FC236}">
                  <a16:creationId xmlns:a16="http://schemas.microsoft.com/office/drawing/2014/main" id="{6D970117-FB92-D14A-A5E1-ADCDDC0F511F}"/>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21" name="Grafik 20">
              <a:extLst>
                <a:ext uri="{FF2B5EF4-FFF2-40B4-BE49-F238E27FC236}">
                  <a16:creationId xmlns:a16="http://schemas.microsoft.com/office/drawing/2014/main" id="{A77CE835-92C1-E247-A5B6-E7C8B653D1D7}"/>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398213681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9"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_Ansprechpartner*in-hellgrün">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C0A5CEF3-09FE-9045-853E-A41528D79E7C}"/>
              </a:ext>
            </a:extLst>
          </p:cNvPr>
          <p:cNvSpPr/>
          <p:nvPr userDrawn="1"/>
        </p:nvSpPr>
        <p:spPr>
          <a:xfrm>
            <a:off x="6096000" y="358775"/>
            <a:ext cx="5724525" cy="5193528"/>
          </a:xfrm>
          <a:prstGeom prst="rect">
            <a:avLst/>
          </a:prstGeom>
          <a:solidFill>
            <a:srgbClr val="F7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Textplatzhalter 50">
            <a:extLst>
              <a:ext uri="{FF2B5EF4-FFF2-40B4-BE49-F238E27FC236}">
                <a16:creationId xmlns:a16="http://schemas.microsoft.com/office/drawing/2014/main" id="{A762F320-2845-1C4B-86A8-0BE353037416}"/>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a:t>Ansprechpartner*in</a:t>
            </a:r>
          </a:p>
        </p:txBody>
      </p:sp>
      <p:sp>
        <p:nvSpPr>
          <p:cNvPr id="9" name="Textplatzhalter 24">
            <a:extLst>
              <a:ext uri="{FF2B5EF4-FFF2-40B4-BE49-F238E27FC236}">
                <a16:creationId xmlns:a16="http://schemas.microsoft.com/office/drawing/2014/main" id="{B2C7109B-BF0D-FD40-9B5A-66050C7A2ECB}"/>
              </a:ext>
            </a:extLst>
          </p:cNvPr>
          <p:cNvSpPr>
            <a:spLocks noGrp="1"/>
          </p:cNvSpPr>
          <p:nvPr>
            <p:ph type="body" sz="quarter" idx="13" hasCustomPrompt="1"/>
          </p:nvPr>
        </p:nvSpPr>
        <p:spPr>
          <a:xfrm>
            <a:off x="6503809" y="1892237"/>
            <a:ext cx="5316714" cy="239513"/>
          </a:xfrm>
          <a:prstGeom prst="rect">
            <a:avLst/>
          </a:prstGeom>
        </p:spPr>
        <p:txBody>
          <a:bodyPr anchor="ctr"/>
          <a:lstStyle>
            <a:lvl1pPr marL="0" marR="0" indent="0" algn="l" defTabSz="914400" rtl="0" eaLnBrk="1" fontAlgn="auto" latinLnBrk="0" hangingPunct="1">
              <a:lnSpc>
                <a:spcPct val="120000"/>
              </a:lnSpc>
              <a:spcBef>
                <a:spcPts val="1000"/>
              </a:spcBef>
              <a:spcAft>
                <a:spcPts val="0"/>
              </a:spcAft>
              <a:buClrTx/>
              <a:buSzPct val="80000"/>
              <a:buFont typeface="Arial" panose="020B0604020202020204" pitchFamily="34" charset="0"/>
              <a:buNone/>
              <a:tabLst/>
              <a:defRPr lang="de-DE" sz="1600" smtClean="0">
                <a:effectLst/>
              </a:defRPr>
            </a:lvl1pPr>
          </a:lstStyle>
          <a:p>
            <a:r>
              <a:rPr lang="de-DE" dirty="0" err="1">
                <a:solidFill>
                  <a:srgbClr val="29292A"/>
                </a:solidFill>
                <a:effectLst/>
                <a:latin typeface="Arial" panose="020B0604020202020204" pitchFamily="34" charset="0"/>
              </a:rPr>
              <a:t>Jobtitel</a:t>
            </a:r>
            <a:endParaRPr lang="de-DE" dirty="0">
              <a:solidFill>
                <a:srgbClr val="29292A"/>
              </a:solidFill>
              <a:effectLst/>
              <a:latin typeface="Arial" panose="020B0604020202020204" pitchFamily="34" charset="0"/>
            </a:endParaRPr>
          </a:p>
        </p:txBody>
      </p:sp>
      <p:sp>
        <p:nvSpPr>
          <p:cNvPr id="10" name="Textplatzhalter 11">
            <a:extLst>
              <a:ext uri="{FF2B5EF4-FFF2-40B4-BE49-F238E27FC236}">
                <a16:creationId xmlns:a16="http://schemas.microsoft.com/office/drawing/2014/main" id="{B900F46D-34D9-DC40-844E-F85BBAFEF34E}"/>
              </a:ext>
            </a:extLst>
          </p:cNvPr>
          <p:cNvSpPr>
            <a:spLocks noGrp="1"/>
          </p:cNvSpPr>
          <p:nvPr>
            <p:ph type="body" sz="quarter" idx="16" hasCustomPrompt="1"/>
          </p:nvPr>
        </p:nvSpPr>
        <p:spPr>
          <a:xfrm>
            <a:off x="6503808" y="1489632"/>
            <a:ext cx="5316715" cy="369887"/>
          </a:xfrm>
          <a:prstGeom prst="rect">
            <a:avLst/>
          </a:prstGeom>
        </p:spPr>
        <p:txBody>
          <a:bodyPr anchor="ctr"/>
          <a:lstStyle>
            <a:lvl1pPr marL="0" indent="0">
              <a:buNone/>
              <a:defRPr sz="2400" b="0"/>
            </a:lvl1pPr>
          </a:lstStyle>
          <a:p>
            <a:r>
              <a:rPr lang="de-DE" dirty="0"/>
              <a:t>Max </a:t>
            </a:r>
            <a:r>
              <a:rPr lang="de-DE" dirty="0" err="1"/>
              <a:t>Musterman</a:t>
            </a:r>
            <a:endParaRPr lang="de-DE" dirty="0"/>
          </a:p>
        </p:txBody>
      </p:sp>
      <p:sp>
        <p:nvSpPr>
          <p:cNvPr id="6" name="Textplatzhalter 5">
            <a:extLst>
              <a:ext uri="{FF2B5EF4-FFF2-40B4-BE49-F238E27FC236}">
                <a16:creationId xmlns:a16="http://schemas.microsoft.com/office/drawing/2014/main" id="{6864F21E-D810-6246-A924-BC339F5031A5}"/>
              </a:ext>
            </a:extLst>
          </p:cNvPr>
          <p:cNvSpPr>
            <a:spLocks noGrp="1"/>
          </p:cNvSpPr>
          <p:nvPr>
            <p:ph type="body" sz="quarter" idx="20" hasCustomPrompt="1"/>
          </p:nvPr>
        </p:nvSpPr>
        <p:spPr>
          <a:xfrm>
            <a:off x="6513300" y="2245489"/>
            <a:ext cx="5287963" cy="1307939"/>
          </a:xfrm>
          <a:prstGeom prst="rect">
            <a:avLst/>
          </a:prstGeom>
        </p:spPr>
        <p:txBody>
          <a:bodyPr anchor="ctr"/>
          <a:lstStyle>
            <a:lvl1pPr marL="0" indent="0">
              <a:lnSpc>
                <a:spcPct val="100000"/>
              </a:lnSpc>
              <a:buNone/>
              <a:defRPr sz="1600" b="1"/>
            </a:lvl1pPr>
          </a:lstStyle>
          <a:p>
            <a:r>
              <a:rPr lang="de-DE" dirty="0" err="1">
                <a:solidFill>
                  <a:srgbClr val="29292A"/>
                </a:solidFill>
                <a:effectLst/>
                <a:latin typeface="Arial" panose="020B0604020202020204" pitchFamily="34" charset="0"/>
              </a:rPr>
              <a:t>Nieders</a:t>
            </a:r>
            <a:r>
              <a:rPr lang="de-DE" dirty="0">
                <a:solidFill>
                  <a:srgbClr val="29292A"/>
                </a:solidFill>
                <a:effectLst/>
                <a:latin typeface="Arial" panose="020B0604020202020204" pitchFamily="34" charset="0"/>
              </a:rPr>
              <a:t>. Ministerium für Inneres und Sport </a:t>
            </a:r>
          </a:p>
          <a:p>
            <a:r>
              <a:rPr lang="de-DE" dirty="0">
                <a:solidFill>
                  <a:srgbClr val="29292A"/>
                </a:solidFill>
                <a:effectLst/>
                <a:latin typeface="Arial" panose="020B0604020202020204" pitchFamily="34" charset="0"/>
              </a:rPr>
              <a:t>Referat Z 4</a:t>
            </a:r>
          </a:p>
          <a:p>
            <a:r>
              <a:rPr lang="de-DE" b="0" dirty="0">
                <a:solidFill>
                  <a:srgbClr val="29292A"/>
                </a:solidFill>
                <a:effectLst/>
                <a:latin typeface="Arial" panose="020B0604020202020204" pitchFamily="34" charset="0"/>
              </a:rPr>
              <a:t>„Hochschule, Arbeitgebermarketing, Ressourcenübergreifende Personalentwicklung“</a:t>
            </a:r>
            <a:endParaRPr lang="de-DE" dirty="0">
              <a:solidFill>
                <a:srgbClr val="29292A"/>
              </a:solidFill>
              <a:effectLst/>
              <a:latin typeface="Arial" panose="020B0604020202020204" pitchFamily="34" charset="0"/>
            </a:endParaRPr>
          </a:p>
        </p:txBody>
      </p:sp>
      <p:sp>
        <p:nvSpPr>
          <p:cNvPr id="18" name="Textplatzhalter 5">
            <a:extLst>
              <a:ext uri="{FF2B5EF4-FFF2-40B4-BE49-F238E27FC236}">
                <a16:creationId xmlns:a16="http://schemas.microsoft.com/office/drawing/2014/main" id="{7D5DDB09-20E8-AD4D-8517-A684D030C38B}"/>
              </a:ext>
            </a:extLst>
          </p:cNvPr>
          <p:cNvSpPr>
            <a:spLocks noGrp="1"/>
          </p:cNvSpPr>
          <p:nvPr>
            <p:ph type="body" sz="quarter" idx="21" hasCustomPrompt="1"/>
          </p:nvPr>
        </p:nvSpPr>
        <p:spPr>
          <a:xfrm>
            <a:off x="6513300" y="3664614"/>
            <a:ext cx="5287963" cy="583176"/>
          </a:xfrm>
          <a:prstGeom prst="rect">
            <a:avLst/>
          </a:prstGeom>
        </p:spPr>
        <p:txBody>
          <a:bodyPr anchor="ctr"/>
          <a:lstStyle>
            <a:lvl1pPr marL="0" indent="0">
              <a:lnSpc>
                <a:spcPts val="1400"/>
              </a:lnSpc>
              <a:buNone/>
              <a:defRPr sz="1600" b="0"/>
            </a:lvl1pPr>
          </a:lstStyle>
          <a:p>
            <a:r>
              <a:rPr lang="de-DE" dirty="0" err="1">
                <a:solidFill>
                  <a:srgbClr val="29292A"/>
                </a:solidFill>
                <a:effectLst/>
                <a:latin typeface="Arial" panose="020B0604020202020204" pitchFamily="34" charset="0"/>
              </a:rPr>
              <a:t>Lavesallee</a:t>
            </a:r>
            <a:r>
              <a:rPr lang="de-DE" dirty="0">
                <a:solidFill>
                  <a:srgbClr val="29292A"/>
                </a:solidFill>
                <a:effectLst/>
                <a:latin typeface="Arial" panose="020B0604020202020204" pitchFamily="34" charset="0"/>
              </a:rPr>
              <a:t> 6</a:t>
            </a:r>
          </a:p>
          <a:p>
            <a:r>
              <a:rPr lang="de-DE" dirty="0">
                <a:solidFill>
                  <a:srgbClr val="29292A"/>
                </a:solidFill>
                <a:effectLst/>
                <a:latin typeface="Arial" panose="020B0604020202020204" pitchFamily="34" charset="0"/>
              </a:rPr>
              <a:t>30169 Hannover</a:t>
            </a:r>
          </a:p>
        </p:txBody>
      </p:sp>
      <p:sp>
        <p:nvSpPr>
          <p:cNvPr id="20" name="Textplatzhalter 5">
            <a:extLst>
              <a:ext uri="{FF2B5EF4-FFF2-40B4-BE49-F238E27FC236}">
                <a16:creationId xmlns:a16="http://schemas.microsoft.com/office/drawing/2014/main" id="{AE06E3C0-CB5C-AB42-8EAC-00DEC1764CAB}"/>
              </a:ext>
            </a:extLst>
          </p:cNvPr>
          <p:cNvSpPr>
            <a:spLocks noGrp="1"/>
          </p:cNvSpPr>
          <p:nvPr>
            <p:ph type="body" sz="quarter" idx="22" hasCustomPrompt="1"/>
          </p:nvPr>
        </p:nvSpPr>
        <p:spPr>
          <a:xfrm>
            <a:off x="6532562" y="4448027"/>
            <a:ext cx="5287963" cy="661483"/>
          </a:xfrm>
          <a:prstGeom prst="rect">
            <a:avLst/>
          </a:prstGeom>
        </p:spPr>
        <p:txBody>
          <a:bodyPr anchor="ctr"/>
          <a:lstStyle>
            <a:lvl1pPr marL="0" marR="0" indent="0" algn="l" defTabSz="914400" rtl="0" eaLnBrk="1" fontAlgn="auto" latinLnBrk="0" hangingPunct="1">
              <a:lnSpc>
                <a:spcPts val="1400"/>
              </a:lnSpc>
              <a:spcBef>
                <a:spcPts val="1000"/>
              </a:spcBef>
              <a:spcAft>
                <a:spcPts val="0"/>
              </a:spcAft>
              <a:buClrTx/>
              <a:buSzTx/>
              <a:buFont typeface="Arial" panose="020B0604020202020204" pitchFamily="34" charset="0"/>
              <a:buNone/>
              <a:tabLst/>
              <a:defRPr sz="1600" b="0"/>
            </a:lvl1pPr>
          </a:lstStyle>
          <a:p>
            <a:r>
              <a:rPr lang="de-DE" dirty="0">
                <a:solidFill>
                  <a:srgbClr val="29292A"/>
                </a:solidFill>
                <a:effectLst/>
                <a:latin typeface="Arial" panose="020B0604020202020204" pitchFamily="34" charset="0"/>
              </a:rPr>
              <a:t>Telefon: 0511 123-4567</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de-DE" dirty="0">
                <a:solidFill>
                  <a:srgbClr val="29292A"/>
                </a:solidFill>
                <a:effectLst/>
                <a:latin typeface="Arial" panose="020B0604020202020204" pitchFamily="34" charset="0"/>
              </a:rPr>
              <a:t>E-Mail: </a:t>
            </a:r>
            <a:r>
              <a:rPr lang="de-DE" dirty="0" err="1">
                <a:solidFill>
                  <a:srgbClr val="29292A"/>
                </a:solidFill>
                <a:effectLst/>
                <a:latin typeface="Arial" panose="020B0604020202020204" pitchFamily="34" charset="0"/>
              </a:rPr>
              <a:t>max.mustermann@mi.niedersachsen.de</a:t>
            </a:r>
            <a:endParaRPr lang="de-DE" dirty="0">
              <a:solidFill>
                <a:srgbClr val="29292A"/>
              </a:solidFill>
              <a:effectLst/>
              <a:latin typeface="Arial" panose="020B0604020202020204" pitchFamily="34" charset="0"/>
            </a:endParaRPr>
          </a:p>
        </p:txBody>
      </p:sp>
      <p:sp>
        <p:nvSpPr>
          <p:cNvPr id="13" name="Bildplatzhalter 7">
            <a:extLst>
              <a:ext uri="{FF2B5EF4-FFF2-40B4-BE49-F238E27FC236}">
                <a16:creationId xmlns:a16="http://schemas.microsoft.com/office/drawing/2014/main" id="{50F759DC-849D-8044-B776-6637DD9138B2}"/>
              </a:ext>
            </a:extLst>
          </p:cNvPr>
          <p:cNvSpPr>
            <a:spLocks noGrp="1"/>
          </p:cNvSpPr>
          <p:nvPr>
            <p:ph type="pic" sz="quarter" idx="14"/>
          </p:nvPr>
        </p:nvSpPr>
        <p:spPr>
          <a:xfrm>
            <a:off x="0" y="712695"/>
            <a:ext cx="5727700" cy="4443768"/>
          </a:xfrm>
          <a:prstGeom prst="rect">
            <a:avLst/>
          </a:prstGeom>
        </p:spPr>
        <p:txBody>
          <a:bodyPr/>
          <a:lstStyle/>
          <a:p>
            <a:endParaRPr lang="de-DE"/>
          </a:p>
        </p:txBody>
      </p:sp>
      <p:grpSp>
        <p:nvGrpSpPr>
          <p:cNvPr id="17" name="Gruppieren 16">
            <a:extLst>
              <a:ext uri="{FF2B5EF4-FFF2-40B4-BE49-F238E27FC236}">
                <a16:creationId xmlns:a16="http://schemas.microsoft.com/office/drawing/2014/main" id="{5C832DEB-8C62-364E-B9E1-79B3CF078893}"/>
              </a:ext>
            </a:extLst>
          </p:cNvPr>
          <p:cNvGrpSpPr/>
          <p:nvPr userDrawn="1"/>
        </p:nvGrpSpPr>
        <p:grpSpPr>
          <a:xfrm>
            <a:off x="254854" y="5953988"/>
            <a:ext cx="11565671" cy="630154"/>
            <a:chOff x="254854" y="6045428"/>
            <a:chExt cx="11565671" cy="630154"/>
          </a:xfrm>
        </p:grpSpPr>
        <p:pic>
          <p:nvPicPr>
            <p:cNvPr id="19" name="Grafik 18">
              <a:extLst>
                <a:ext uri="{FF2B5EF4-FFF2-40B4-BE49-F238E27FC236}">
                  <a16:creationId xmlns:a16="http://schemas.microsoft.com/office/drawing/2014/main" id="{6D970117-FB92-D14A-A5E1-ADCDDC0F511F}"/>
                </a:ext>
              </a:extLst>
            </p:cNvPr>
            <p:cNvPicPr>
              <a:picLocks noChangeAspect="1"/>
            </p:cNvPicPr>
            <p:nvPr userDrawn="1"/>
          </p:nvPicPr>
          <p:blipFill>
            <a:blip r:embed="rId2"/>
            <a:stretch>
              <a:fillRect/>
            </a:stretch>
          </p:blipFill>
          <p:spPr>
            <a:xfrm>
              <a:off x="254854" y="6045428"/>
              <a:ext cx="1683202" cy="542263"/>
            </a:xfrm>
            <a:prstGeom prst="rect">
              <a:avLst/>
            </a:prstGeom>
          </p:spPr>
        </p:pic>
        <p:pic>
          <p:nvPicPr>
            <p:cNvPr id="21" name="Grafik 20">
              <a:extLst>
                <a:ext uri="{FF2B5EF4-FFF2-40B4-BE49-F238E27FC236}">
                  <a16:creationId xmlns:a16="http://schemas.microsoft.com/office/drawing/2014/main" id="{A77CE835-92C1-E247-A5B6-E7C8B653D1D7}"/>
                </a:ext>
              </a:extLst>
            </p:cNvPr>
            <p:cNvPicPr>
              <a:picLocks noChangeAspect="1"/>
            </p:cNvPicPr>
            <p:nvPr userDrawn="1"/>
          </p:nvPicPr>
          <p:blipFill>
            <a:blip r:embed="rId3"/>
            <a:stretch>
              <a:fillRect/>
            </a:stretch>
          </p:blipFill>
          <p:spPr>
            <a:xfrm>
              <a:off x="9605785" y="6119527"/>
              <a:ext cx="2214740" cy="556055"/>
            </a:xfrm>
            <a:prstGeom prst="rect">
              <a:avLst/>
            </a:prstGeom>
          </p:spPr>
        </p:pic>
      </p:grpSp>
      <p:pic>
        <p:nvPicPr>
          <p:cNvPr id="14" name="Grafik 13">
            <a:extLst>
              <a:ext uri="{FF2B5EF4-FFF2-40B4-BE49-F238E27FC236}">
                <a16:creationId xmlns:a16="http://schemas.microsoft.com/office/drawing/2014/main" id="{BA82DD8C-46D2-4440-9247-2451CB9D3119}"/>
              </a:ext>
            </a:extLst>
          </p:cNvPr>
          <p:cNvPicPr>
            <a:picLocks noChangeAspect="1"/>
          </p:cNvPicPr>
          <p:nvPr userDrawn="1"/>
        </p:nvPicPr>
        <p:blipFill>
          <a:blip r:embed="rId4">
            <a:alphaModFix amt="35000"/>
          </a:blip>
          <a:stretch>
            <a:fillRect/>
          </a:stretch>
        </p:blipFill>
        <p:spPr>
          <a:xfrm>
            <a:off x="-1706400" y="358775"/>
            <a:ext cx="6577823" cy="7549200"/>
          </a:xfrm>
          <a:prstGeom prst="rect">
            <a:avLst/>
          </a:prstGeom>
        </p:spPr>
      </p:pic>
    </p:spTree>
    <p:extLst>
      <p:ext uri="{BB962C8B-B14F-4D97-AF65-F5344CB8AC3E}">
        <p14:creationId xmlns:p14="http://schemas.microsoft.com/office/powerpoint/2010/main" val="396006202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9"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_Ansprechpartner*in-orange">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C0A5CEF3-09FE-9045-853E-A41528D79E7C}"/>
              </a:ext>
            </a:extLst>
          </p:cNvPr>
          <p:cNvSpPr/>
          <p:nvPr userDrawn="1"/>
        </p:nvSpPr>
        <p:spPr>
          <a:xfrm>
            <a:off x="6096000" y="358775"/>
            <a:ext cx="5724525" cy="5193528"/>
          </a:xfrm>
          <a:prstGeom prst="rect">
            <a:avLst/>
          </a:prstGeom>
          <a:solidFill>
            <a:srgbClr val="F7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Textplatzhalter 50">
            <a:extLst>
              <a:ext uri="{FF2B5EF4-FFF2-40B4-BE49-F238E27FC236}">
                <a16:creationId xmlns:a16="http://schemas.microsoft.com/office/drawing/2014/main" id="{A762F320-2845-1C4B-86A8-0BE353037416}"/>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a:t>Ansprechpartner*in</a:t>
            </a:r>
          </a:p>
        </p:txBody>
      </p:sp>
      <p:sp>
        <p:nvSpPr>
          <p:cNvPr id="9" name="Textplatzhalter 24">
            <a:extLst>
              <a:ext uri="{FF2B5EF4-FFF2-40B4-BE49-F238E27FC236}">
                <a16:creationId xmlns:a16="http://schemas.microsoft.com/office/drawing/2014/main" id="{B2C7109B-BF0D-FD40-9B5A-66050C7A2ECB}"/>
              </a:ext>
            </a:extLst>
          </p:cNvPr>
          <p:cNvSpPr>
            <a:spLocks noGrp="1"/>
          </p:cNvSpPr>
          <p:nvPr>
            <p:ph type="body" sz="quarter" idx="13" hasCustomPrompt="1"/>
          </p:nvPr>
        </p:nvSpPr>
        <p:spPr>
          <a:xfrm>
            <a:off x="6503809" y="1892237"/>
            <a:ext cx="5316714" cy="239513"/>
          </a:xfrm>
          <a:prstGeom prst="rect">
            <a:avLst/>
          </a:prstGeom>
        </p:spPr>
        <p:txBody>
          <a:bodyPr anchor="ctr"/>
          <a:lstStyle>
            <a:lvl1pPr marL="0" marR="0" indent="0" algn="l" defTabSz="914400" rtl="0" eaLnBrk="1" fontAlgn="auto" latinLnBrk="0" hangingPunct="1">
              <a:lnSpc>
                <a:spcPct val="120000"/>
              </a:lnSpc>
              <a:spcBef>
                <a:spcPts val="1000"/>
              </a:spcBef>
              <a:spcAft>
                <a:spcPts val="0"/>
              </a:spcAft>
              <a:buClrTx/>
              <a:buSzPct val="80000"/>
              <a:buFont typeface="Arial" panose="020B0604020202020204" pitchFamily="34" charset="0"/>
              <a:buNone/>
              <a:tabLst/>
              <a:defRPr lang="de-DE" sz="1600" smtClean="0">
                <a:effectLst/>
              </a:defRPr>
            </a:lvl1pPr>
          </a:lstStyle>
          <a:p>
            <a:r>
              <a:rPr lang="de-DE" dirty="0" err="1">
                <a:solidFill>
                  <a:srgbClr val="29292A"/>
                </a:solidFill>
                <a:effectLst/>
                <a:latin typeface="Arial" panose="020B0604020202020204" pitchFamily="34" charset="0"/>
              </a:rPr>
              <a:t>Jobtitel</a:t>
            </a:r>
            <a:endParaRPr lang="de-DE" dirty="0">
              <a:solidFill>
                <a:srgbClr val="29292A"/>
              </a:solidFill>
              <a:effectLst/>
              <a:latin typeface="Arial" panose="020B0604020202020204" pitchFamily="34" charset="0"/>
            </a:endParaRPr>
          </a:p>
        </p:txBody>
      </p:sp>
      <p:sp>
        <p:nvSpPr>
          <p:cNvPr id="10" name="Textplatzhalter 11">
            <a:extLst>
              <a:ext uri="{FF2B5EF4-FFF2-40B4-BE49-F238E27FC236}">
                <a16:creationId xmlns:a16="http://schemas.microsoft.com/office/drawing/2014/main" id="{B900F46D-34D9-DC40-844E-F85BBAFEF34E}"/>
              </a:ext>
            </a:extLst>
          </p:cNvPr>
          <p:cNvSpPr>
            <a:spLocks noGrp="1"/>
          </p:cNvSpPr>
          <p:nvPr>
            <p:ph type="body" sz="quarter" idx="16" hasCustomPrompt="1"/>
          </p:nvPr>
        </p:nvSpPr>
        <p:spPr>
          <a:xfrm>
            <a:off x="6503808" y="1489632"/>
            <a:ext cx="5316715" cy="369887"/>
          </a:xfrm>
          <a:prstGeom prst="rect">
            <a:avLst/>
          </a:prstGeom>
        </p:spPr>
        <p:txBody>
          <a:bodyPr anchor="ctr"/>
          <a:lstStyle>
            <a:lvl1pPr marL="0" indent="0">
              <a:buNone/>
              <a:defRPr sz="2400" b="0"/>
            </a:lvl1pPr>
          </a:lstStyle>
          <a:p>
            <a:r>
              <a:rPr lang="de-DE" dirty="0"/>
              <a:t>Max </a:t>
            </a:r>
            <a:r>
              <a:rPr lang="de-DE" dirty="0" err="1"/>
              <a:t>Musterman</a:t>
            </a:r>
            <a:endParaRPr lang="de-DE" dirty="0"/>
          </a:p>
        </p:txBody>
      </p:sp>
      <p:sp>
        <p:nvSpPr>
          <p:cNvPr id="6" name="Textplatzhalter 5">
            <a:extLst>
              <a:ext uri="{FF2B5EF4-FFF2-40B4-BE49-F238E27FC236}">
                <a16:creationId xmlns:a16="http://schemas.microsoft.com/office/drawing/2014/main" id="{6864F21E-D810-6246-A924-BC339F5031A5}"/>
              </a:ext>
            </a:extLst>
          </p:cNvPr>
          <p:cNvSpPr>
            <a:spLocks noGrp="1"/>
          </p:cNvSpPr>
          <p:nvPr>
            <p:ph type="body" sz="quarter" idx="20" hasCustomPrompt="1"/>
          </p:nvPr>
        </p:nvSpPr>
        <p:spPr>
          <a:xfrm>
            <a:off x="6513300" y="2245489"/>
            <a:ext cx="5287963" cy="1307939"/>
          </a:xfrm>
          <a:prstGeom prst="rect">
            <a:avLst/>
          </a:prstGeom>
        </p:spPr>
        <p:txBody>
          <a:bodyPr anchor="ctr"/>
          <a:lstStyle>
            <a:lvl1pPr marL="0" indent="0">
              <a:lnSpc>
                <a:spcPct val="100000"/>
              </a:lnSpc>
              <a:buNone/>
              <a:defRPr sz="1600" b="1"/>
            </a:lvl1pPr>
          </a:lstStyle>
          <a:p>
            <a:r>
              <a:rPr lang="de-DE" dirty="0" err="1">
                <a:solidFill>
                  <a:srgbClr val="29292A"/>
                </a:solidFill>
                <a:effectLst/>
                <a:latin typeface="Arial" panose="020B0604020202020204" pitchFamily="34" charset="0"/>
              </a:rPr>
              <a:t>Nieders</a:t>
            </a:r>
            <a:r>
              <a:rPr lang="de-DE" dirty="0">
                <a:solidFill>
                  <a:srgbClr val="29292A"/>
                </a:solidFill>
                <a:effectLst/>
                <a:latin typeface="Arial" panose="020B0604020202020204" pitchFamily="34" charset="0"/>
              </a:rPr>
              <a:t>. Ministerium für Inneres und Sport </a:t>
            </a:r>
          </a:p>
          <a:p>
            <a:r>
              <a:rPr lang="de-DE" dirty="0">
                <a:solidFill>
                  <a:srgbClr val="29292A"/>
                </a:solidFill>
                <a:effectLst/>
                <a:latin typeface="Arial" panose="020B0604020202020204" pitchFamily="34" charset="0"/>
              </a:rPr>
              <a:t>Referat Z 4</a:t>
            </a:r>
          </a:p>
          <a:p>
            <a:r>
              <a:rPr lang="de-DE" b="0" dirty="0">
                <a:solidFill>
                  <a:srgbClr val="29292A"/>
                </a:solidFill>
                <a:effectLst/>
                <a:latin typeface="Arial" panose="020B0604020202020204" pitchFamily="34" charset="0"/>
              </a:rPr>
              <a:t>„Hochschule, Arbeitgebermarketing, Ressourcenübergreifende Personalentwicklung“</a:t>
            </a:r>
            <a:endParaRPr lang="de-DE" dirty="0">
              <a:solidFill>
                <a:srgbClr val="29292A"/>
              </a:solidFill>
              <a:effectLst/>
              <a:latin typeface="Arial" panose="020B0604020202020204" pitchFamily="34" charset="0"/>
            </a:endParaRPr>
          </a:p>
        </p:txBody>
      </p:sp>
      <p:sp>
        <p:nvSpPr>
          <p:cNvPr id="18" name="Textplatzhalter 5">
            <a:extLst>
              <a:ext uri="{FF2B5EF4-FFF2-40B4-BE49-F238E27FC236}">
                <a16:creationId xmlns:a16="http://schemas.microsoft.com/office/drawing/2014/main" id="{7D5DDB09-20E8-AD4D-8517-A684D030C38B}"/>
              </a:ext>
            </a:extLst>
          </p:cNvPr>
          <p:cNvSpPr>
            <a:spLocks noGrp="1"/>
          </p:cNvSpPr>
          <p:nvPr>
            <p:ph type="body" sz="quarter" idx="21" hasCustomPrompt="1"/>
          </p:nvPr>
        </p:nvSpPr>
        <p:spPr>
          <a:xfrm>
            <a:off x="6513300" y="3664614"/>
            <a:ext cx="5287963" cy="583176"/>
          </a:xfrm>
          <a:prstGeom prst="rect">
            <a:avLst/>
          </a:prstGeom>
        </p:spPr>
        <p:txBody>
          <a:bodyPr anchor="ctr"/>
          <a:lstStyle>
            <a:lvl1pPr marL="0" indent="0">
              <a:lnSpc>
                <a:spcPts val="1400"/>
              </a:lnSpc>
              <a:buNone/>
              <a:defRPr sz="1600" b="0"/>
            </a:lvl1pPr>
          </a:lstStyle>
          <a:p>
            <a:r>
              <a:rPr lang="de-DE" dirty="0" err="1">
                <a:solidFill>
                  <a:srgbClr val="29292A"/>
                </a:solidFill>
                <a:effectLst/>
                <a:latin typeface="Arial" panose="020B0604020202020204" pitchFamily="34" charset="0"/>
              </a:rPr>
              <a:t>Lavesallee</a:t>
            </a:r>
            <a:r>
              <a:rPr lang="de-DE" dirty="0">
                <a:solidFill>
                  <a:srgbClr val="29292A"/>
                </a:solidFill>
                <a:effectLst/>
                <a:latin typeface="Arial" panose="020B0604020202020204" pitchFamily="34" charset="0"/>
              </a:rPr>
              <a:t> 6</a:t>
            </a:r>
          </a:p>
          <a:p>
            <a:r>
              <a:rPr lang="de-DE" dirty="0">
                <a:solidFill>
                  <a:srgbClr val="29292A"/>
                </a:solidFill>
                <a:effectLst/>
                <a:latin typeface="Arial" panose="020B0604020202020204" pitchFamily="34" charset="0"/>
              </a:rPr>
              <a:t>30169 Hannover</a:t>
            </a:r>
          </a:p>
        </p:txBody>
      </p:sp>
      <p:sp>
        <p:nvSpPr>
          <p:cNvPr id="20" name="Textplatzhalter 5">
            <a:extLst>
              <a:ext uri="{FF2B5EF4-FFF2-40B4-BE49-F238E27FC236}">
                <a16:creationId xmlns:a16="http://schemas.microsoft.com/office/drawing/2014/main" id="{AE06E3C0-CB5C-AB42-8EAC-00DEC1764CAB}"/>
              </a:ext>
            </a:extLst>
          </p:cNvPr>
          <p:cNvSpPr>
            <a:spLocks noGrp="1"/>
          </p:cNvSpPr>
          <p:nvPr>
            <p:ph type="body" sz="quarter" idx="22" hasCustomPrompt="1"/>
          </p:nvPr>
        </p:nvSpPr>
        <p:spPr>
          <a:xfrm>
            <a:off x="6532562" y="4448027"/>
            <a:ext cx="5287963" cy="661483"/>
          </a:xfrm>
          <a:prstGeom prst="rect">
            <a:avLst/>
          </a:prstGeom>
        </p:spPr>
        <p:txBody>
          <a:bodyPr anchor="ctr"/>
          <a:lstStyle>
            <a:lvl1pPr marL="0" marR="0" indent="0" algn="l" defTabSz="914400" rtl="0" eaLnBrk="1" fontAlgn="auto" latinLnBrk="0" hangingPunct="1">
              <a:lnSpc>
                <a:spcPts val="1400"/>
              </a:lnSpc>
              <a:spcBef>
                <a:spcPts val="1000"/>
              </a:spcBef>
              <a:spcAft>
                <a:spcPts val="0"/>
              </a:spcAft>
              <a:buClrTx/>
              <a:buSzTx/>
              <a:buFont typeface="Arial" panose="020B0604020202020204" pitchFamily="34" charset="0"/>
              <a:buNone/>
              <a:tabLst/>
              <a:defRPr sz="1600" b="0"/>
            </a:lvl1pPr>
          </a:lstStyle>
          <a:p>
            <a:r>
              <a:rPr lang="de-DE" dirty="0">
                <a:solidFill>
                  <a:srgbClr val="29292A"/>
                </a:solidFill>
                <a:effectLst/>
                <a:latin typeface="Arial" panose="020B0604020202020204" pitchFamily="34" charset="0"/>
              </a:rPr>
              <a:t>Telefon: 0511 123-4567</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de-DE" dirty="0">
                <a:solidFill>
                  <a:srgbClr val="29292A"/>
                </a:solidFill>
                <a:effectLst/>
                <a:latin typeface="Arial" panose="020B0604020202020204" pitchFamily="34" charset="0"/>
              </a:rPr>
              <a:t>E-Mail: </a:t>
            </a:r>
            <a:r>
              <a:rPr lang="de-DE" dirty="0" err="1">
                <a:solidFill>
                  <a:srgbClr val="29292A"/>
                </a:solidFill>
                <a:effectLst/>
                <a:latin typeface="Arial" panose="020B0604020202020204" pitchFamily="34" charset="0"/>
              </a:rPr>
              <a:t>max.mustermann@mi.niedersachsen.de</a:t>
            </a:r>
            <a:endParaRPr lang="de-DE" dirty="0">
              <a:solidFill>
                <a:srgbClr val="29292A"/>
              </a:solidFill>
              <a:effectLst/>
              <a:latin typeface="Arial" panose="020B0604020202020204" pitchFamily="34" charset="0"/>
            </a:endParaRPr>
          </a:p>
        </p:txBody>
      </p:sp>
      <p:sp>
        <p:nvSpPr>
          <p:cNvPr id="13" name="Bildplatzhalter 7">
            <a:extLst>
              <a:ext uri="{FF2B5EF4-FFF2-40B4-BE49-F238E27FC236}">
                <a16:creationId xmlns:a16="http://schemas.microsoft.com/office/drawing/2014/main" id="{50F759DC-849D-8044-B776-6637DD9138B2}"/>
              </a:ext>
            </a:extLst>
          </p:cNvPr>
          <p:cNvSpPr>
            <a:spLocks noGrp="1"/>
          </p:cNvSpPr>
          <p:nvPr>
            <p:ph type="pic" sz="quarter" idx="14"/>
          </p:nvPr>
        </p:nvSpPr>
        <p:spPr>
          <a:xfrm>
            <a:off x="0" y="712695"/>
            <a:ext cx="5727700" cy="4443768"/>
          </a:xfrm>
          <a:prstGeom prst="rect">
            <a:avLst/>
          </a:prstGeom>
        </p:spPr>
        <p:txBody>
          <a:bodyPr/>
          <a:lstStyle/>
          <a:p>
            <a:endParaRPr lang="de-DE"/>
          </a:p>
        </p:txBody>
      </p:sp>
      <p:grpSp>
        <p:nvGrpSpPr>
          <p:cNvPr id="17" name="Gruppieren 16">
            <a:extLst>
              <a:ext uri="{FF2B5EF4-FFF2-40B4-BE49-F238E27FC236}">
                <a16:creationId xmlns:a16="http://schemas.microsoft.com/office/drawing/2014/main" id="{5C832DEB-8C62-364E-B9E1-79B3CF078893}"/>
              </a:ext>
            </a:extLst>
          </p:cNvPr>
          <p:cNvGrpSpPr/>
          <p:nvPr userDrawn="1"/>
        </p:nvGrpSpPr>
        <p:grpSpPr>
          <a:xfrm>
            <a:off x="254854" y="5953988"/>
            <a:ext cx="11565671" cy="630154"/>
            <a:chOff x="254854" y="6045428"/>
            <a:chExt cx="11565671" cy="630154"/>
          </a:xfrm>
        </p:grpSpPr>
        <p:pic>
          <p:nvPicPr>
            <p:cNvPr id="19" name="Grafik 18">
              <a:extLst>
                <a:ext uri="{FF2B5EF4-FFF2-40B4-BE49-F238E27FC236}">
                  <a16:creationId xmlns:a16="http://schemas.microsoft.com/office/drawing/2014/main" id="{6D970117-FB92-D14A-A5E1-ADCDDC0F511F}"/>
                </a:ext>
              </a:extLst>
            </p:cNvPr>
            <p:cNvPicPr>
              <a:picLocks noChangeAspect="1"/>
            </p:cNvPicPr>
            <p:nvPr userDrawn="1"/>
          </p:nvPicPr>
          <p:blipFill>
            <a:blip r:embed="rId2"/>
            <a:stretch>
              <a:fillRect/>
            </a:stretch>
          </p:blipFill>
          <p:spPr>
            <a:xfrm>
              <a:off x="254854" y="6045428"/>
              <a:ext cx="1683202" cy="542263"/>
            </a:xfrm>
            <a:prstGeom prst="rect">
              <a:avLst/>
            </a:prstGeom>
          </p:spPr>
        </p:pic>
        <p:pic>
          <p:nvPicPr>
            <p:cNvPr id="21" name="Grafik 20">
              <a:extLst>
                <a:ext uri="{FF2B5EF4-FFF2-40B4-BE49-F238E27FC236}">
                  <a16:creationId xmlns:a16="http://schemas.microsoft.com/office/drawing/2014/main" id="{A77CE835-92C1-E247-A5B6-E7C8B653D1D7}"/>
                </a:ext>
              </a:extLst>
            </p:cNvPr>
            <p:cNvPicPr>
              <a:picLocks noChangeAspect="1"/>
            </p:cNvPicPr>
            <p:nvPr userDrawn="1"/>
          </p:nvPicPr>
          <p:blipFill>
            <a:blip r:embed="rId3"/>
            <a:stretch>
              <a:fillRect/>
            </a:stretch>
          </p:blipFill>
          <p:spPr>
            <a:xfrm>
              <a:off x="9605785" y="6119527"/>
              <a:ext cx="2214740" cy="556055"/>
            </a:xfrm>
            <a:prstGeom prst="rect">
              <a:avLst/>
            </a:prstGeom>
          </p:spPr>
        </p:pic>
      </p:grpSp>
      <p:pic>
        <p:nvPicPr>
          <p:cNvPr id="14" name="Grafik 13">
            <a:extLst>
              <a:ext uri="{FF2B5EF4-FFF2-40B4-BE49-F238E27FC236}">
                <a16:creationId xmlns:a16="http://schemas.microsoft.com/office/drawing/2014/main" id="{A0005BC1-A3CB-8642-A819-0C2A4D9985B6}"/>
              </a:ext>
            </a:extLst>
          </p:cNvPr>
          <p:cNvPicPr>
            <a:picLocks noChangeAspect="1"/>
          </p:cNvPicPr>
          <p:nvPr userDrawn="1"/>
        </p:nvPicPr>
        <p:blipFill>
          <a:blip r:embed="rId4">
            <a:alphaModFix amt="35000"/>
          </a:blip>
          <a:stretch>
            <a:fillRect/>
          </a:stretch>
        </p:blipFill>
        <p:spPr>
          <a:xfrm>
            <a:off x="-1706400" y="358775"/>
            <a:ext cx="6577823" cy="7549200"/>
          </a:xfrm>
          <a:prstGeom prst="rect">
            <a:avLst/>
          </a:prstGeom>
        </p:spPr>
      </p:pic>
    </p:spTree>
    <p:extLst>
      <p:ext uri="{BB962C8B-B14F-4D97-AF65-F5344CB8AC3E}">
        <p14:creationId xmlns:p14="http://schemas.microsoft.com/office/powerpoint/2010/main" val="245368372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9"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Bild-Bulletpoints-türkis">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C4190FAB-863D-4E46-B360-079A90CC880F}"/>
              </a:ext>
            </a:extLst>
          </p:cNvPr>
          <p:cNvGrpSpPr/>
          <p:nvPr userDrawn="1"/>
        </p:nvGrpSpPr>
        <p:grpSpPr>
          <a:xfrm>
            <a:off x="254854" y="5953988"/>
            <a:ext cx="11565671" cy="630154"/>
            <a:chOff x="254854" y="6045428"/>
            <a:chExt cx="11565671" cy="630154"/>
          </a:xfrm>
        </p:grpSpPr>
        <p:pic>
          <p:nvPicPr>
            <p:cNvPr id="9" name="Grafik 8">
              <a:extLst>
                <a:ext uri="{FF2B5EF4-FFF2-40B4-BE49-F238E27FC236}">
                  <a16:creationId xmlns:a16="http://schemas.microsoft.com/office/drawing/2014/main" id="{018054CB-0C78-4745-9C4D-C2F95CA4F290}"/>
                </a:ext>
              </a:extLst>
            </p:cNvPr>
            <p:cNvPicPr>
              <a:picLocks noChangeAspect="1"/>
            </p:cNvPicPr>
            <p:nvPr userDrawn="1"/>
          </p:nvPicPr>
          <p:blipFill>
            <a:blip r:embed="rId2"/>
            <a:stretch>
              <a:fillRect/>
            </a:stretch>
          </p:blipFill>
          <p:spPr>
            <a:xfrm>
              <a:off x="254854" y="6045428"/>
              <a:ext cx="1683202" cy="542263"/>
            </a:xfrm>
            <a:prstGeom prst="rect">
              <a:avLst/>
            </a:prstGeom>
          </p:spPr>
        </p:pic>
        <p:pic>
          <p:nvPicPr>
            <p:cNvPr id="10" name="Grafik 9">
              <a:extLst>
                <a:ext uri="{FF2B5EF4-FFF2-40B4-BE49-F238E27FC236}">
                  <a16:creationId xmlns:a16="http://schemas.microsoft.com/office/drawing/2014/main" id="{8E71A075-C189-C748-A391-DD3363C92CCE}"/>
                </a:ext>
              </a:extLst>
            </p:cNvPr>
            <p:cNvPicPr>
              <a:picLocks noChangeAspect="1"/>
            </p:cNvPicPr>
            <p:nvPr userDrawn="1"/>
          </p:nvPicPr>
          <p:blipFill>
            <a:blip r:embed="rId3"/>
            <a:stretch>
              <a:fillRect/>
            </a:stretch>
          </p:blipFill>
          <p:spPr>
            <a:xfrm>
              <a:off x="9605785" y="6119527"/>
              <a:ext cx="2214740" cy="556055"/>
            </a:xfrm>
            <a:prstGeom prst="rect">
              <a:avLst/>
            </a:prstGeom>
          </p:spPr>
        </p:pic>
      </p:grpSp>
      <p:sp>
        <p:nvSpPr>
          <p:cNvPr id="23" name="Bildplatzhalter 7">
            <a:extLst>
              <a:ext uri="{FF2B5EF4-FFF2-40B4-BE49-F238E27FC236}">
                <a16:creationId xmlns:a16="http://schemas.microsoft.com/office/drawing/2014/main" id="{48F56AE9-E291-FA4B-A214-015AF6F567AE}"/>
              </a:ext>
            </a:extLst>
          </p:cNvPr>
          <p:cNvSpPr>
            <a:spLocks noGrp="1"/>
          </p:cNvSpPr>
          <p:nvPr>
            <p:ph type="pic" sz="quarter" idx="14"/>
          </p:nvPr>
        </p:nvSpPr>
        <p:spPr>
          <a:xfrm>
            <a:off x="0" y="712695"/>
            <a:ext cx="5727700" cy="4443768"/>
          </a:xfrm>
          <a:prstGeom prst="rect">
            <a:avLst/>
          </a:prstGeom>
        </p:spPr>
        <p:txBody>
          <a:bodyPr/>
          <a:lstStyle/>
          <a:p>
            <a:endParaRPr lang="de-DE"/>
          </a:p>
        </p:txBody>
      </p:sp>
      <p:sp>
        <p:nvSpPr>
          <p:cNvPr id="13" name="Textplatzhalter 50">
            <a:extLst>
              <a:ext uri="{FF2B5EF4-FFF2-40B4-BE49-F238E27FC236}">
                <a16:creationId xmlns:a16="http://schemas.microsoft.com/office/drawing/2014/main" id="{78D29472-F63B-4140-BA47-B5DB79E5F562}"/>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err="1"/>
              <a:t>Lorem</a:t>
            </a:r>
            <a:r>
              <a:rPr lang="de-DE" dirty="0"/>
              <a:t> </a:t>
            </a:r>
            <a:r>
              <a:rPr lang="de-DE" dirty="0" err="1"/>
              <a:t>ipsum</a:t>
            </a:r>
            <a:r>
              <a:rPr lang="de-DE" dirty="0"/>
              <a:t> </a:t>
            </a:r>
            <a:r>
              <a:rPr lang="de-DE" dirty="0" err="1"/>
              <a:t>dolor</a:t>
            </a:r>
            <a:r>
              <a:rPr lang="de-DE" dirty="0"/>
              <a:t> </a:t>
            </a:r>
            <a:r>
              <a:rPr lang="de-DE" dirty="0" err="1"/>
              <a:t>sit</a:t>
            </a:r>
            <a:endParaRPr lang="de-DE" dirty="0"/>
          </a:p>
        </p:txBody>
      </p:sp>
      <p:pic>
        <p:nvPicPr>
          <p:cNvPr id="2" name="Grafik 1">
            <a:extLst>
              <a:ext uri="{FF2B5EF4-FFF2-40B4-BE49-F238E27FC236}">
                <a16:creationId xmlns:a16="http://schemas.microsoft.com/office/drawing/2014/main" id="{ED5B2939-7182-914C-BAEE-B0CE5C252111}"/>
              </a:ext>
            </a:extLst>
          </p:cNvPr>
          <p:cNvPicPr>
            <a:picLocks noChangeAspect="1"/>
          </p:cNvPicPr>
          <p:nvPr userDrawn="1"/>
        </p:nvPicPr>
        <p:blipFill>
          <a:blip r:embed="rId4">
            <a:alphaModFix amt="35000"/>
          </a:blip>
          <a:stretch>
            <a:fillRect/>
          </a:stretch>
        </p:blipFill>
        <p:spPr>
          <a:xfrm>
            <a:off x="-1706400" y="358775"/>
            <a:ext cx="6577823" cy="7549200"/>
          </a:xfrm>
          <a:prstGeom prst="rect">
            <a:avLst/>
          </a:prstGeom>
        </p:spPr>
      </p:pic>
      <p:sp>
        <p:nvSpPr>
          <p:cNvPr id="11" name="Textplatzhalter 50">
            <a:extLst>
              <a:ext uri="{FF2B5EF4-FFF2-40B4-BE49-F238E27FC236}">
                <a16:creationId xmlns:a16="http://schemas.microsoft.com/office/drawing/2014/main" id="{769C635D-C9C9-9448-95A7-9385D3406A08}"/>
              </a:ext>
            </a:extLst>
          </p:cNvPr>
          <p:cNvSpPr>
            <a:spLocks noGrp="1"/>
          </p:cNvSpPr>
          <p:nvPr>
            <p:ph type="body" sz="quarter" idx="12" hasCustomPrompt="1"/>
          </p:nvPr>
        </p:nvSpPr>
        <p:spPr>
          <a:xfrm>
            <a:off x="6487875" y="1578792"/>
            <a:ext cx="5332650" cy="3584879"/>
          </a:xfrm>
          <a:prstGeom prst="rect">
            <a:avLst/>
          </a:prstGeom>
          <a:ln>
            <a:noFill/>
          </a:ln>
        </p:spPr>
        <p:txBody>
          <a:bodyPr/>
          <a:lstStyle>
            <a:lvl1pPr marL="285750" marR="0" indent="-28575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Char char="•"/>
              <a:tabLst/>
              <a:defRPr lang="de-DE" sz="1600" b="0" i="0" kern="1200">
                <a:solidFill>
                  <a:srgbClr val="000000"/>
                </a:solidFill>
                <a:latin typeface="Arial" panose="020B0604020202020204" pitchFamily="34" charset="0"/>
                <a:ea typeface="+mn-ea"/>
                <a:cs typeface="Arial" panose="020B0604020202020204" pitchFamily="34" charset="0"/>
              </a:defRPr>
            </a:lvl1pPr>
          </a:lstStyle>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endParaRPr lang="de-DE" dirty="0"/>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endParaRPr lang="de-DE" dirty="0"/>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endParaRPr lang="de-DE" dirty="0"/>
          </a:p>
        </p:txBody>
      </p:sp>
    </p:spTree>
    <p:extLst>
      <p:ext uri="{BB962C8B-B14F-4D97-AF65-F5344CB8AC3E}">
        <p14:creationId xmlns:p14="http://schemas.microsoft.com/office/powerpoint/2010/main" val="69830987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userDrawn="1">
          <p15:clr>
            <a:srgbClr val="FBAE40"/>
          </p15:clr>
        </p15:guide>
        <p15:guide id="8" orient="horz" pos="2160">
          <p15:clr>
            <a:srgbClr val="FBAE40"/>
          </p15:clr>
        </p15:guide>
        <p15:guide id="1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_Ansprechpartner*in-grün">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C0A5CEF3-09FE-9045-853E-A41528D79E7C}"/>
              </a:ext>
            </a:extLst>
          </p:cNvPr>
          <p:cNvSpPr/>
          <p:nvPr userDrawn="1"/>
        </p:nvSpPr>
        <p:spPr>
          <a:xfrm>
            <a:off x="6096000" y="358775"/>
            <a:ext cx="5724525" cy="5193528"/>
          </a:xfrm>
          <a:prstGeom prst="rect">
            <a:avLst/>
          </a:prstGeom>
          <a:solidFill>
            <a:srgbClr val="F7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Textplatzhalter 50">
            <a:extLst>
              <a:ext uri="{FF2B5EF4-FFF2-40B4-BE49-F238E27FC236}">
                <a16:creationId xmlns:a16="http://schemas.microsoft.com/office/drawing/2014/main" id="{A762F320-2845-1C4B-86A8-0BE353037416}"/>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a:t>Ansprechpartner*in</a:t>
            </a:r>
          </a:p>
        </p:txBody>
      </p:sp>
      <p:sp>
        <p:nvSpPr>
          <p:cNvPr id="9" name="Textplatzhalter 24">
            <a:extLst>
              <a:ext uri="{FF2B5EF4-FFF2-40B4-BE49-F238E27FC236}">
                <a16:creationId xmlns:a16="http://schemas.microsoft.com/office/drawing/2014/main" id="{B2C7109B-BF0D-FD40-9B5A-66050C7A2ECB}"/>
              </a:ext>
            </a:extLst>
          </p:cNvPr>
          <p:cNvSpPr>
            <a:spLocks noGrp="1"/>
          </p:cNvSpPr>
          <p:nvPr>
            <p:ph type="body" sz="quarter" idx="13" hasCustomPrompt="1"/>
          </p:nvPr>
        </p:nvSpPr>
        <p:spPr>
          <a:xfrm>
            <a:off x="6503809" y="1892237"/>
            <a:ext cx="5316714" cy="239513"/>
          </a:xfrm>
          <a:prstGeom prst="rect">
            <a:avLst/>
          </a:prstGeom>
        </p:spPr>
        <p:txBody>
          <a:bodyPr anchor="ctr"/>
          <a:lstStyle>
            <a:lvl1pPr marL="0" marR="0" indent="0" algn="l" defTabSz="914400" rtl="0" eaLnBrk="1" fontAlgn="auto" latinLnBrk="0" hangingPunct="1">
              <a:lnSpc>
                <a:spcPct val="120000"/>
              </a:lnSpc>
              <a:spcBef>
                <a:spcPts val="1000"/>
              </a:spcBef>
              <a:spcAft>
                <a:spcPts val="0"/>
              </a:spcAft>
              <a:buClrTx/>
              <a:buSzPct val="80000"/>
              <a:buFont typeface="Arial" panose="020B0604020202020204" pitchFamily="34" charset="0"/>
              <a:buNone/>
              <a:tabLst/>
              <a:defRPr lang="de-DE" sz="1600" smtClean="0">
                <a:effectLst/>
              </a:defRPr>
            </a:lvl1pPr>
          </a:lstStyle>
          <a:p>
            <a:r>
              <a:rPr lang="de-DE" dirty="0" err="1">
                <a:solidFill>
                  <a:srgbClr val="29292A"/>
                </a:solidFill>
                <a:effectLst/>
                <a:latin typeface="Arial" panose="020B0604020202020204" pitchFamily="34" charset="0"/>
              </a:rPr>
              <a:t>Jobtitel</a:t>
            </a:r>
            <a:endParaRPr lang="de-DE" dirty="0">
              <a:solidFill>
                <a:srgbClr val="29292A"/>
              </a:solidFill>
              <a:effectLst/>
              <a:latin typeface="Arial" panose="020B0604020202020204" pitchFamily="34" charset="0"/>
            </a:endParaRPr>
          </a:p>
        </p:txBody>
      </p:sp>
      <p:sp>
        <p:nvSpPr>
          <p:cNvPr id="10" name="Textplatzhalter 11">
            <a:extLst>
              <a:ext uri="{FF2B5EF4-FFF2-40B4-BE49-F238E27FC236}">
                <a16:creationId xmlns:a16="http://schemas.microsoft.com/office/drawing/2014/main" id="{B900F46D-34D9-DC40-844E-F85BBAFEF34E}"/>
              </a:ext>
            </a:extLst>
          </p:cNvPr>
          <p:cNvSpPr>
            <a:spLocks noGrp="1"/>
          </p:cNvSpPr>
          <p:nvPr>
            <p:ph type="body" sz="quarter" idx="16" hasCustomPrompt="1"/>
          </p:nvPr>
        </p:nvSpPr>
        <p:spPr>
          <a:xfrm>
            <a:off x="6503808" y="1489632"/>
            <a:ext cx="5316715" cy="369887"/>
          </a:xfrm>
          <a:prstGeom prst="rect">
            <a:avLst/>
          </a:prstGeom>
        </p:spPr>
        <p:txBody>
          <a:bodyPr anchor="ctr"/>
          <a:lstStyle>
            <a:lvl1pPr marL="0" indent="0">
              <a:buNone/>
              <a:defRPr sz="2400" b="0"/>
            </a:lvl1pPr>
          </a:lstStyle>
          <a:p>
            <a:r>
              <a:rPr lang="de-DE" dirty="0"/>
              <a:t>Max </a:t>
            </a:r>
            <a:r>
              <a:rPr lang="de-DE" dirty="0" err="1"/>
              <a:t>Musterman</a:t>
            </a:r>
            <a:endParaRPr lang="de-DE" dirty="0"/>
          </a:p>
        </p:txBody>
      </p:sp>
      <p:sp>
        <p:nvSpPr>
          <p:cNvPr id="6" name="Textplatzhalter 5">
            <a:extLst>
              <a:ext uri="{FF2B5EF4-FFF2-40B4-BE49-F238E27FC236}">
                <a16:creationId xmlns:a16="http://schemas.microsoft.com/office/drawing/2014/main" id="{6864F21E-D810-6246-A924-BC339F5031A5}"/>
              </a:ext>
            </a:extLst>
          </p:cNvPr>
          <p:cNvSpPr>
            <a:spLocks noGrp="1"/>
          </p:cNvSpPr>
          <p:nvPr>
            <p:ph type="body" sz="quarter" idx="20" hasCustomPrompt="1"/>
          </p:nvPr>
        </p:nvSpPr>
        <p:spPr>
          <a:xfrm>
            <a:off x="6513300" y="2245489"/>
            <a:ext cx="5287963" cy="1307939"/>
          </a:xfrm>
          <a:prstGeom prst="rect">
            <a:avLst/>
          </a:prstGeom>
        </p:spPr>
        <p:txBody>
          <a:bodyPr anchor="ctr"/>
          <a:lstStyle>
            <a:lvl1pPr marL="0" indent="0">
              <a:lnSpc>
                <a:spcPct val="100000"/>
              </a:lnSpc>
              <a:buNone/>
              <a:defRPr sz="1600" b="1"/>
            </a:lvl1pPr>
          </a:lstStyle>
          <a:p>
            <a:r>
              <a:rPr lang="de-DE" dirty="0" err="1">
                <a:solidFill>
                  <a:srgbClr val="29292A"/>
                </a:solidFill>
                <a:effectLst/>
                <a:latin typeface="Arial" panose="020B0604020202020204" pitchFamily="34" charset="0"/>
              </a:rPr>
              <a:t>Nieders</a:t>
            </a:r>
            <a:r>
              <a:rPr lang="de-DE" dirty="0">
                <a:solidFill>
                  <a:srgbClr val="29292A"/>
                </a:solidFill>
                <a:effectLst/>
                <a:latin typeface="Arial" panose="020B0604020202020204" pitchFamily="34" charset="0"/>
              </a:rPr>
              <a:t>. Ministerium für Inneres und Sport </a:t>
            </a:r>
          </a:p>
          <a:p>
            <a:r>
              <a:rPr lang="de-DE" dirty="0">
                <a:solidFill>
                  <a:srgbClr val="29292A"/>
                </a:solidFill>
                <a:effectLst/>
                <a:latin typeface="Arial" panose="020B0604020202020204" pitchFamily="34" charset="0"/>
              </a:rPr>
              <a:t>Referat Z 4</a:t>
            </a:r>
          </a:p>
          <a:p>
            <a:r>
              <a:rPr lang="de-DE" b="0" dirty="0">
                <a:solidFill>
                  <a:srgbClr val="29292A"/>
                </a:solidFill>
                <a:effectLst/>
                <a:latin typeface="Arial" panose="020B0604020202020204" pitchFamily="34" charset="0"/>
              </a:rPr>
              <a:t>„Hochschule, Arbeitgebermarketing, Ressourcenübergreifende Personalentwicklung“</a:t>
            </a:r>
            <a:endParaRPr lang="de-DE" dirty="0">
              <a:solidFill>
                <a:srgbClr val="29292A"/>
              </a:solidFill>
              <a:effectLst/>
              <a:latin typeface="Arial" panose="020B0604020202020204" pitchFamily="34" charset="0"/>
            </a:endParaRPr>
          </a:p>
        </p:txBody>
      </p:sp>
      <p:sp>
        <p:nvSpPr>
          <p:cNvPr id="18" name="Textplatzhalter 5">
            <a:extLst>
              <a:ext uri="{FF2B5EF4-FFF2-40B4-BE49-F238E27FC236}">
                <a16:creationId xmlns:a16="http://schemas.microsoft.com/office/drawing/2014/main" id="{7D5DDB09-20E8-AD4D-8517-A684D030C38B}"/>
              </a:ext>
            </a:extLst>
          </p:cNvPr>
          <p:cNvSpPr>
            <a:spLocks noGrp="1"/>
          </p:cNvSpPr>
          <p:nvPr>
            <p:ph type="body" sz="quarter" idx="21" hasCustomPrompt="1"/>
          </p:nvPr>
        </p:nvSpPr>
        <p:spPr>
          <a:xfrm>
            <a:off x="6513300" y="3664614"/>
            <a:ext cx="5287963" cy="583176"/>
          </a:xfrm>
          <a:prstGeom prst="rect">
            <a:avLst/>
          </a:prstGeom>
        </p:spPr>
        <p:txBody>
          <a:bodyPr anchor="ctr"/>
          <a:lstStyle>
            <a:lvl1pPr marL="0" indent="0">
              <a:lnSpc>
                <a:spcPts val="1400"/>
              </a:lnSpc>
              <a:buNone/>
              <a:defRPr sz="1600" b="0"/>
            </a:lvl1pPr>
          </a:lstStyle>
          <a:p>
            <a:r>
              <a:rPr lang="de-DE" dirty="0" err="1">
                <a:solidFill>
                  <a:srgbClr val="29292A"/>
                </a:solidFill>
                <a:effectLst/>
                <a:latin typeface="Arial" panose="020B0604020202020204" pitchFamily="34" charset="0"/>
              </a:rPr>
              <a:t>Lavesallee</a:t>
            </a:r>
            <a:r>
              <a:rPr lang="de-DE" dirty="0">
                <a:solidFill>
                  <a:srgbClr val="29292A"/>
                </a:solidFill>
                <a:effectLst/>
                <a:latin typeface="Arial" panose="020B0604020202020204" pitchFamily="34" charset="0"/>
              </a:rPr>
              <a:t> 6</a:t>
            </a:r>
          </a:p>
          <a:p>
            <a:r>
              <a:rPr lang="de-DE" dirty="0">
                <a:solidFill>
                  <a:srgbClr val="29292A"/>
                </a:solidFill>
                <a:effectLst/>
                <a:latin typeface="Arial" panose="020B0604020202020204" pitchFamily="34" charset="0"/>
              </a:rPr>
              <a:t>30169 Hannover</a:t>
            </a:r>
          </a:p>
        </p:txBody>
      </p:sp>
      <p:sp>
        <p:nvSpPr>
          <p:cNvPr id="20" name="Textplatzhalter 5">
            <a:extLst>
              <a:ext uri="{FF2B5EF4-FFF2-40B4-BE49-F238E27FC236}">
                <a16:creationId xmlns:a16="http://schemas.microsoft.com/office/drawing/2014/main" id="{AE06E3C0-CB5C-AB42-8EAC-00DEC1764CAB}"/>
              </a:ext>
            </a:extLst>
          </p:cNvPr>
          <p:cNvSpPr>
            <a:spLocks noGrp="1"/>
          </p:cNvSpPr>
          <p:nvPr>
            <p:ph type="body" sz="quarter" idx="22" hasCustomPrompt="1"/>
          </p:nvPr>
        </p:nvSpPr>
        <p:spPr>
          <a:xfrm>
            <a:off x="6532562" y="4448027"/>
            <a:ext cx="5287963" cy="661483"/>
          </a:xfrm>
          <a:prstGeom prst="rect">
            <a:avLst/>
          </a:prstGeom>
        </p:spPr>
        <p:txBody>
          <a:bodyPr anchor="ctr"/>
          <a:lstStyle>
            <a:lvl1pPr marL="0" marR="0" indent="0" algn="l" defTabSz="914400" rtl="0" eaLnBrk="1" fontAlgn="auto" latinLnBrk="0" hangingPunct="1">
              <a:lnSpc>
                <a:spcPts val="1400"/>
              </a:lnSpc>
              <a:spcBef>
                <a:spcPts val="1000"/>
              </a:spcBef>
              <a:spcAft>
                <a:spcPts val="0"/>
              </a:spcAft>
              <a:buClrTx/>
              <a:buSzTx/>
              <a:buFont typeface="Arial" panose="020B0604020202020204" pitchFamily="34" charset="0"/>
              <a:buNone/>
              <a:tabLst/>
              <a:defRPr sz="1600" b="0"/>
            </a:lvl1pPr>
          </a:lstStyle>
          <a:p>
            <a:r>
              <a:rPr lang="de-DE" dirty="0">
                <a:solidFill>
                  <a:srgbClr val="29292A"/>
                </a:solidFill>
                <a:effectLst/>
                <a:latin typeface="Arial" panose="020B0604020202020204" pitchFamily="34" charset="0"/>
              </a:rPr>
              <a:t>Telefon: 0511 123-4567</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de-DE" dirty="0">
                <a:solidFill>
                  <a:srgbClr val="29292A"/>
                </a:solidFill>
                <a:effectLst/>
                <a:latin typeface="Arial" panose="020B0604020202020204" pitchFamily="34" charset="0"/>
              </a:rPr>
              <a:t>E-Mail: </a:t>
            </a:r>
            <a:r>
              <a:rPr lang="de-DE" dirty="0" err="1">
                <a:solidFill>
                  <a:srgbClr val="29292A"/>
                </a:solidFill>
                <a:effectLst/>
                <a:latin typeface="Arial" panose="020B0604020202020204" pitchFamily="34" charset="0"/>
              </a:rPr>
              <a:t>max.mustermann@mi.niedersachsen.de</a:t>
            </a:r>
            <a:endParaRPr lang="de-DE" dirty="0">
              <a:solidFill>
                <a:srgbClr val="29292A"/>
              </a:solidFill>
              <a:effectLst/>
              <a:latin typeface="Arial" panose="020B0604020202020204" pitchFamily="34" charset="0"/>
            </a:endParaRPr>
          </a:p>
        </p:txBody>
      </p:sp>
      <p:pic>
        <p:nvPicPr>
          <p:cNvPr id="2" name="Grafik 1">
            <a:extLst>
              <a:ext uri="{FF2B5EF4-FFF2-40B4-BE49-F238E27FC236}">
                <a16:creationId xmlns:a16="http://schemas.microsoft.com/office/drawing/2014/main" id="{9A55BFBB-0806-494A-81F8-4D5B4B853B0B}"/>
              </a:ext>
            </a:extLst>
          </p:cNvPr>
          <p:cNvPicPr>
            <a:picLocks noChangeAspect="1"/>
          </p:cNvPicPr>
          <p:nvPr userDrawn="1"/>
        </p:nvPicPr>
        <p:blipFill>
          <a:blip r:embed="rId2">
            <a:alphaModFix amt="35000"/>
          </a:blip>
          <a:stretch>
            <a:fillRect/>
          </a:stretch>
        </p:blipFill>
        <p:spPr>
          <a:xfrm>
            <a:off x="-1706400" y="358775"/>
            <a:ext cx="6577823" cy="7549200"/>
          </a:xfrm>
          <a:prstGeom prst="rect">
            <a:avLst/>
          </a:prstGeom>
        </p:spPr>
      </p:pic>
      <p:sp>
        <p:nvSpPr>
          <p:cNvPr id="13" name="Bildplatzhalter 7">
            <a:extLst>
              <a:ext uri="{FF2B5EF4-FFF2-40B4-BE49-F238E27FC236}">
                <a16:creationId xmlns:a16="http://schemas.microsoft.com/office/drawing/2014/main" id="{50F759DC-849D-8044-B776-6637DD9138B2}"/>
              </a:ext>
            </a:extLst>
          </p:cNvPr>
          <p:cNvSpPr>
            <a:spLocks noGrp="1"/>
          </p:cNvSpPr>
          <p:nvPr>
            <p:ph type="pic" sz="quarter" idx="14"/>
          </p:nvPr>
        </p:nvSpPr>
        <p:spPr>
          <a:xfrm>
            <a:off x="0" y="712695"/>
            <a:ext cx="5727700" cy="4443768"/>
          </a:xfrm>
          <a:prstGeom prst="rect">
            <a:avLst/>
          </a:prstGeom>
        </p:spPr>
        <p:txBody>
          <a:bodyPr/>
          <a:lstStyle/>
          <a:p>
            <a:endParaRPr lang="de-DE"/>
          </a:p>
        </p:txBody>
      </p:sp>
      <p:grpSp>
        <p:nvGrpSpPr>
          <p:cNvPr id="17" name="Gruppieren 16">
            <a:extLst>
              <a:ext uri="{FF2B5EF4-FFF2-40B4-BE49-F238E27FC236}">
                <a16:creationId xmlns:a16="http://schemas.microsoft.com/office/drawing/2014/main" id="{5C832DEB-8C62-364E-B9E1-79B3CF078893}"/>
              </a:ext>
            </a:extLst>
          </p:cNvPr>
          <p:cNvGrpSpPr/>
          <p:nvPr userDrawn="1"/>
        </p:nvGrpSpPr>
        <p:grpSpPr>
          <a:xfrm>
            <a:off x="254854" y="5953988"/>
            <a:ext cx="11565671" cy="630154"/>
            <a:chOff x="254854" y="6045428"/>
            <a:chExt cx="11565671" cy="630154"/>
          </a:xfrm>
        </p:grpSpPr>
        <p:pic>
          <p:nvPicPr>
            <p:cNvPr id="19" name="Grafik 18">
              <a:extLst>
                <a:ext uri="{FF2B5EF4-FFF2-40B4-BE49-F238E27FC236}">
                  <a16:creationId xmlns:a16="http://schemas.microsoft.com/office/drawing/2014/main" id="{6D970117-FB92-D14A-A5E1-ADCDDC0F511F}"/>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21" name="Grafik 20">
              <a:extLst>
                <a:ext uri="{FF2B5EF4-FFF2-40B4-BE49-F238E27FC236}">
                  <a16:creationId xmlns:a16="http://schemas.microsoft.com/office/drawing/2014/main" id="{A77CE835-92C1-E247-A5B6-E7C8B653D1D7}"/>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390328966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9"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Ansprechpartner*in-rot">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B9A110C8-4B15-B94A-B45D-EF5A0FCAE5DB}"/>
              </a:ext>
            </a:extLst>
          </p:cNvPr>
          <p:cNvPicPr>
            <a:picLocks noChangeAspect="1"/>
          </p:cNvPicPr>
          <p:nvPr userDrawn="1"/>
        </p:nvPicPr>
        <p:blipFill>
          <a:blip r:embed="rId2">
            <a:alphaModFix amt="35000"/>
          </a:blip>
          <a:stretch>
            <a:fillRect/>
          </a:stretch>
        </p:blipFill>
        <p:spPr>
          <a:xfrm>
            <a:off x="-1706400" y="360000"/>
            <a:ext cx="6575546" cy="7549200"/>
          </a:xfrm>
          <a:prstGeom prst="rect">
            <a:avLst/>
          </a:prstGeom>
        </p:spPr>
      </p:pic>
      <p:sp>
        <p:nvSpPr>
          <p:cNvPr id="3" name="Rechteck 2">
            <a:extLst>
              <a:ext uri="{FF2B5EF4-FFF2-40B4-BE49-F238E27FC236}">
                <a16:creationId xmlns:a16="http://schemas.microsoft.com/office/drawing/2014/main" id="{C0A5CEF3-09FE-9045-853E-A41528D79E7C}"/>
              </a:ext>
            </a:extLst>
          </p:cNvPr>
          <p:cNvSpPr/>
          <p:nvPr userDrawn="1"/>
        </p:nvSpPr>
        <p:spPr>
          <a:xfrm>
            <a:off x="6096000" y="358775"/>
            <a:ext cx="5724525" cy="5193528"/>
          </a:xfrm>
          <a:prstGeom prst="rect">
            <a:avLst/>
          </a:prstGeom>
          <a:solidFill>
            <a:srgbClr val="F7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Textplatzhalter 50">
            <a:extLst>
              <a:ext uri="{FF2B5EF4-FFF2-40B4-BE49-F238E27FC236}">
                <a16:creationId xmlns:a16="http://schemas.microsoft.com/office/drawing/2014/main" id="{A762F320-2845-1C4B-86A8-0BE353037416}"/>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a:t>Ansprechpartner*in</a:t>
            </a:r>
          </a:p>
        </p:txBody>
      </p:sp>
      <p:sp>
        <p:nvSpPr>
          <p:cNvPr id="9" name="Textplatzhalter 24">
            <a:extLst>
              <a:ext uri="{FF2B5EF4-FFF2-40B4-BE49-F238E27FC236}">
                <a16:creationId xmlns:a16="http://schemas.microsoft.com/office/drawing/2014/main" id="{B2C7109B-BF0D-FD40-9B5A-66050C7A2ECB}"/>
              </a:ext>
            </a:extLst>
          </p:cNvPr>
          <p:cNvSpPr>
            <a:spLocks noGrp="1"/>
          </p:cNvSpPr>
          <p:nvPr>
            <p:ph type="body" sz="quarter" idx="13" hasCustomPrompt="1"/>
          </p:nvPr>
        </p:nvSpPr>
        <p:spPr>
          <a:xfrm>
            <a:off x="6503809" y="1892237"/>
            <a:ext cx="5316714" cy="239513"/>
          </a:xfrm>
          <a:prstGeom prst="rect">
            <a:avLst/>
          </a:prstGeom>
        </p:spPr>
        <p:txBody>
          <a:bodyPr anchor="ctr"/>
          <a:lstStyle>
            <a:lvl1pPr marL="0" marR="0" indent="0" algn="l" defTabSz="914400" rtl="0" eaLnBrk="1" fontAlgn="auto" latinLnBrk="0" hangingPunct="1">
              <a:lnSpc>
                <a:spcPct val="120000"/>
              </a:lnSpc>
              <a:spcBef>
                <a:spcPts val="1000"/>
              </a:spcBef>
              <a:spcAft>
                <a:spcPts val="0"/>
              </a:spcAft>
              <a:buClrTx/>
              <a:buSzPct val="80000"/>
              <a:buFont typeface="Arial" panose="020B0604020202020204" pitchFamily="34" charset="0"/>
              <a:buNone/>
              <a:tabLst/>
              <a:defRPr lang="de-DE" sz="1600" smtClean="0">
                <a:effectLst/>
              </a:defRPr>
            </a:lvl1pPr>
          </a:lstStyle>
          <a:p>
            <a:r>
              <a:rPr lang="de-DE" dirty="0" err="1">
                <a:solidFill>
                  <a:srgbClr val="29292A"/>
                </a:solidFill>
                <a:effectLst/>
                <a:latin typeface="Arial" panose="020B0604020202020204" pitchFamily="34" charset="0"/>
              </a:rPr>
              <a:t>Jobtitel</a:t>
            </a:r>
            <a:endParaRPr lang="de-DE" dirty="0">
              <a:solidFill>
                <a:srgbClr val="29292A"/>
              </a:solidFill>
              <a:effectLst/>
              <a:latin typeface="Arial" panose="020B0604020202020204" pitchFamily="34" charset="0"/>
            </a:endParaRPr>
          </a:p>
        </p:txBody>
      </p:sp>
      <p:sp>
        <p:nvSpPr>
          <p:cNvPr id="10" name="Textplatzhalter 11">
            <a:extLst>
              <a:ext uri="{FF2B5EF4-FFF2-40B4-BE49-F238E27FC236}">
                <a16:creationId xmlns:a16="http://schemas.microsoft.com/office/drawing/2014/main" id="{B900F46D-34D9-DC40-844E-F85BBAFEF34E}"/>
              </a:ext>
            </a:extLst>
          </p:cNvPr>
          <p:cNvSpPr>
            <a:spLocks noGrp="1"/>
          </p:cNvSpPr>
          <p:nvPr>
            <p:ph type="body" sz="quarter" idx="16" hasCustomPrompt="1"/>
          </p:nvPr>
        </p:nvSpPr>
        <p:spPr>
          <a:xfrm>
            <a:off x="6503808" y="1489632"/>
            <a:ext cx="5316715" cy="369887"/>
          </a:xfrm>
          <a:prstGeom prst="rect">
            <a:avLst/>
          </a:prstGeom>
        </p:spPr>
        <p:txBody>
          <a:bodyPr anchor="ctr"/>
          <a:lstStyle>
            <a:lvl1pPr marL="0" indent="0">
              <a:buNone/>
              <a:defRPr sz="2400" b="0"/>
            </a:lvl1pPr>
          </a:lstStyle>
          <a:p>
            <a:r>
              <a:rPr lang="de-DE" dirty="0"/>
              <a:t>Max </a:t>
            </a:r>
            <a:r>
              <a:rPr lang="de-DE" dirty="0" err="1"/>
              <a:t>Musterman</a:t>
            </a:r>
            <a:endParaRPr lang="de-DE" dirty="0"/>
          </a:p>
        </p:txBody>
      </p:sp>
      <p:sp>
        <p:nvSpPr>
          <p:cNvPr id="6" name="Textplatzhalter 5">
            <a:extLst>
              <a:ext uri="{FF2B5EF4-FFF2-40B4-BE49-F238E27FC236}">
                <a16:creationId xmlns:a16="http://schemas.microsoft.com/office/drawing/2014/main" id="{6864F21E-D810-6246-A924-BC339F5031A5}"/>
              </a:ext>
            </a:extLst>
          </p:cNvPr>
          <p:cNvSpPr>
            <a:spLocks noGrp="1"/>
          </p:cNvSpPr>
          <p:nvPr>
            <p:ph type="body" sz="quarter" idx="20" hasCustomPrompt="1"/>
          </p:nvPr>
        </p:nvSpPr>
        <p:spPr>
          <a:xfrm>
            <a:off x="6513300" y="2245489"/>
            <a:ext cx="5287963" cy="1307939"/>
          </a:xfrm>
          <a:prstGeom prst="rect">
            <a:avLst/>
          </a:prstGeom>
        </p:spPr>
        <p:txBody>
          <a:bodyPr anchor="ctr"/>
          <a:lstStyle>
            <a:lvl1pPr marL="0" indent="0">
              <a:lnSpc>
                <a:spcPct val="100000"/>
              </a:lnSpc>
              <a:buNone/>
              <a:defRPr sz="1600" b="1"/>
            </a:lvl1pPr>
          </a:lstStyle>
          <a:p>
            <a:r>
              <a:rPr lang="de-DE" dirty="0" err="1">
                <a:solidFill>
                  <a:srgbClr val="29292A"/>
                </a:solidFill>
                <a:effectLst/>
                <a:latin typeface="Arial" panose="020B0604020202020204" pitchFamily="34" charset="0"/>
              </a:rPr>
              <a:t>Nieders</a:t>
            </a:r>
            <a:r>
              <a:rPr lang="de-DE" dirty="0">
                <a:solidFill>
                  <a:srgbClr val="29292A"/>
                </a:solidFill>
                <a:effectLst/>
                <a:latin typeface="Arial" panose="020B0604020202020204" pitchFamily="34" charset="0"/>
              </a:rPr>
              <a:t>. Ministerium für Inneres und Sport </a:t>
            </a:r>
          </a:p>
          <a:p>
            <a:r>
              <a:rPr lang="de-DE" dirty="0">
                <a:solidFill>
                  <a:srgbClr val="29292A"/>
                </a:solidFill>
                <a:effectLst/>
                <a:latin typeface="Arial" panose="020B0604020202020204" pitchFamily="34" charset="0"/>
              </a:rPr>
              <a:t>Referat Z 4</a:t>
            </a:r>
          </a:p>
          <a:p>
            <a:r>
              <a:rPr lang="de-DE" b="0" dirty="0">
                <a:solidFill>
                  <a:srgbClr val="29292A"/>
                </a:solidFill>
                <a:effectLst/>
                <a:latin typeface="Arial" panose="020B0604020202020204" pitchFamily="34" charset="0"/>
              </a:rPr>
              <a:t>„Hochschule, Arbeitgebermarketing, Ressourcenübergreifende Personalentwicklung“</a:t>
            </a:r>
            <a:endParaRPr lang="de-DE" dirty="0">
              <a:solidFill>
                <a:srgbClr val="29292A"/>
              </a:solidFill>
              <a:effectLst/>
              <a:latin typeface="Arial" panose="020B0604020202020204" pitchFamily="34" charset="0"/>
            </a:endParaRPr>
          </a:p>
        </p:txBody>
      </p:sp>
      <p:sp>
        <p:nvSpPr>
          <p:cNvPr id="18" name="Textplatzhalter 5">
            <a:extLst>
              <a:ext uri="{FF2B5EF4-FFF2-40B4-BE49-F238E27FC236}">
                <a16:creationId xmlns:a16="http://schemas.microsoft.com/office/drawing/2014/main" id="{7D5DDB09-20E8-AD4D-8517-A684D030C38B}"/>
              </a:ext>
            </a:extLst>
          </p:cNvPr>
          <p:cNvSpPr>
            <a:spLocks noGrp="1"/>
          </p:cNvSpPr>
          <p:nvPr>
            <p:ph type="body" sz="quarter" idx="21" hasCustomPrompt="1"/>
          </p:nvPr>
        </p:nvSpPr>
        <p:spPr>
          <a:xfrm>
            <a:off x="6513300" y="3664614"/>
            <a:ext cx="5287963" cy="583176"/>
          </a:xfrm>
          <a:prstGeom prst="rect">
            <a:avLst/>
          </a:prstGeom>
        </p:spPr>
        <p:txBody>
          <a:bodyPr anchor="ctr"/>
          <a:lstStyle>
            <a:lvl1pPr marL="0" indent="0">
              <a:lnSpc>
                <a:spcPts val="1400"/>
              </a:lnSpc>
              <a:buNone/>
              <a:defRPr sz="1600" b="0"/>
            </a:lvl1pPr>
          </a:lstStyle>
          <a:p>
            <a:r>
              <a:rPr lang="de-DE" dirty="0" err="1">
                <a:solidFill>
                  <a:srgbClr val="29292A"/>
                </a:solidFill>
                <a:effectLst/>
                <a:latin typeface="Arial" panose="020B0604020202020204" pitchFamily="34" charset="0"/>
              </a:rPr>
              <a:t>Lavesallee</a:t>
            </a:r>
            <a:r>
              <a:rPr lang="de-DE" dirty="0">
                <a:solidFill>
                  <a:srgbClr val="29292A"/>
                </a:solidFill>
                <a:effectLst/>
                <a:latin typeface="Arial" panose="020B0604020202020204" pitchFamily="34" charset="0"/>
              </a:rPr>
              <a:t> 6</a:t>
            </a:r>
          </a:p>
          <a:p>
            <a:r>
              <a:rPr lang="de-DE" dirty="0">
                <a:solidFill>
                  <a:srgbClr val="29292A"/>
                </a:solidFill>
                <a:effectLst/>
                <a:latin typeface="Arial" panose="020B0604020202020204" pitchFamily="34" charset="0"/>
              </a:rPr>
              <a:t>30169 Hannover</a:t>
            </a:r>
          </a:p>
        </p:txBody>
      </p:sp>
      <p:sp>
        <p:nvSpPr>
          <p:cNvPr id="20" name="Textplatzhalter 5">
            <a:extLst>
              <a:ext uri="{FF2B5EF4-FFF2-40B4-BE49-F238E27FC236}">
                <a16:creationId xmlns:a16="http://schemas.microsoft.com/office/drawing/2014/main" id="{AE06E3C0-CB5C-AB42-8EAC-00DEC1764CAB}"/>
              </a:ext>
            </a:extLst>
          </p:cNvPr>
          <p:cNvSpPr>
            <a:spLocks noGrp="1"/>
          </p:cNvSpPr>
          <p:nvPr>
            <p:ph type="body" sz="quarter" idx="22" hasCustomPrompt="1"/>
          </p:nvPr>
        </p:nvSpPr>
        <p:spPr>
          <a:xfrm>
            <a:off x="6532562" y="4448027"/>
            <a:ext cx="5287963" cy="661483"/>
          </a:xfrm>
          <a:prstGeom prst="rect">
            <a:avLst/>
          </a:prstGeom>
        </p:spPr>
        <p:txBody>
          <a:bodyPr anchor="ctr"/>
          <a:lstStyle>
            <a:lvl1pPr marL="0" marR="0" indent="0" algn="l" defTabSz="914400" rtl="0" eaLnBrk="1" fontAlgn="auto" latinLnBrk="0" hangingPunct="1">
              <a:lnSpc>
                <a:spcPts val="1400"/>
              </a:lnSpc>
              <a:spcBef>
                <a:spcPts val="1000"/>
              </a:spcBef>
              <a:spcAft>
                <a:spcPts val="0"/>
              </a:spcAft>
              <a:buClrTx/>
              <a:buSzTx/>
              <a:buFont typeface="Arial" panose="020B0604020202020204" pitchFamily="34" charset="0"/>
              <a:buNone/>
              <a:tabLst/>
              <a:defRPr sz="1600" b="0"/>
            </a:lvl1pPr>
          </a:lstStyle>
          <a:p>
            <a:r>
              <a:rPr lang="de-DE" dirty="0">
                <a:solidFill>
                  <a:srgbClr val="29292A"/>
                </a:solidFill>
                <a:effectLst/>
                <a:latin typeface="Arial" panose="020B0604020202020204" pitchFamily="34" charset="0"/>
              </a:rPr>
              <a:t>Telefon: 0511 123-4567</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de-DE" dirty="0">
                <a:solidFill>
                  <a:srgbClr val="29292A"/>
                </a:solidFill>
                <a:effectLst/>
                <a:latin typeface="Arial" panose="020B0604020202020204" pitchFamily="34" charset="0"/>
              </a:rPr>
              <a:t>E-Mail: </a:t>
            </a:r>
            <a:r>
              <a:rPr lang="de-DE" dirty="0" err="1">
                <a:solidFill>
                  <a:srgbClr val="29292A"/>
                </a:solidFill>
                <a:effectLst/>
                <a:latin typeface="Arial" panose="020B0604020202020204" pitchFamily="34" charset="0"/>
              </a:rPr>
              <a:t>max.mustermann@mi.niedersachsen.de</a:t>
            </a:r>
            <a:endParaRPr lang="de-DE" dirty="0">
              <a:solidFill>
                <a:srgbClr val="29292A"/>
              </a:solidFill>
              <a:effectLst/>
              <a:latin typeface="Arial" panose="020B0604020202020204" pitchFamily="34" charset="0"/>
            </a:endParaRPr>
          </a:p>
        </p:txBody>
      </p:sp>
      <p:sp>
        <p:nvSpPr>
          <p:cNvPr id="13" name="Bildplatzhalter 7">
            <a:extLst>
              <a:ext uri="{FF2B5EF4-FFF2-40B4-BE49-F238E27FC236}">
                <a16:creationId xmlns:a16="http://schemas.microsoft.com/office/drawing/2014/main" id="{50F759DC-849D-8044-B776-6637DD9138B2}"/>
              </a:ext>
            </a:extLst>
          </p:cNvPr>
          <p:cNvSpPr>
            <a:spLocks noGrp="1"/>
          </p:cNvSpPr>
          <p:nvPr>
            <p:ph type="pic" sz="quarter" idx="14"/>
          </p:nvPr>
        </p:nvSpPr>
        <p:spPr>
          <a:xfrm>
            <a:off x="0" y="712695"/>
            <a:ext cx="5727700" cy="4443768"/>
          </a:xfrm>
          <a:prstGeom prst="rect">
            <a:avLst/>
          </a:prstGeom>
        </p:spPr>
        <p:txBody>
          <a:bodyPr/>
          <a:lstStyle/>
          <a:p>
            <a:endParaRPr lang="de-DE"/>
          </a:p>
        </p:txBody>
      </p:sp>
      <p:grpSp>
        <p:nvGrpSpPr>
          <p:cNvPr id="17" name="Gruppieren 16">
            <a:extLst>
              <a:ext uri="{FF2B5EF4-FFF2-40B4-BE49-F238E27FC236}">
                <a16:creationId xmlns:a16="http://schemas.microsoft.com/office/drawing/2014/main" id="{5C832DEB-8C62-364E-B9E1-79B3CF078893}"/>
              </a:ext>
            </a:extLst>
          </p:cNvPr>
          <p:cNvGrpSpPr/>
          <p:nvPr userDrawn="1"/>
        </p:nvGrpSpPr>
        <p:grpSpPr>
          <a:xfrm>
            <a:off x="254854" y="5953988"/>
            <a:ext cx="11565671" cy="630154"/>
            <a:chOff x="254854" y="6045428"/>
            <a:chExt cx="11565671" cy="630154"/>
          </a:xfrm>
        </p:grpSpPr>
        <p:pic>
          <p:nvPicPr>
            <p:cNvPr id="19" name="Grafik 18">
              <a:extLst>
                <a:ext uri="{FF2B5EF4-FFF2-40B4-BE49-F238E27FC236}">
                  <a16:creationId xmlns:a16="http://schemas.microsoft.com/office/drawing/2014/main" id="{6D970117-FB92-D14A-A5E1-ADCDDC0F511F}"/>
                </a:ext>
              </a:extLst>
            </p:cNvPr>
            <p:cNvPicPr>
              <a:picLocks noChangeAspect="1"/>
            </p:cNvPicPr>
            <p:nvPr userDrawn="1"/>
          </p:nvPicPr>
          <p:blipFill>
            <a:blip r:embed="rId3"/>
            <a:stretch>
              <a:fillRect/>
            </a:stretch>
          </p:blipFill>
          <p:spPr>
            <a:xfrm>
              <a:off x="254854" y="6045428"/>
              <a:ext cx="1683202" cy="542263"/>
            </a:xfrm>
            <a:prstGeom prst="rect">
              <a:avLst/>
            </a:prstGeom>
          </p:spPr>
        </p:pic>
        <p:pic>
          <p:nvPicPr>
            <p:cNvPr id="21" name="Grafik 20">
              <a:extLst>
                <a:ext uri="{FF2B5EF4-FFF2-40B4-BE49-F238E27FC236}">
                  <a16:creationId xmlns:a16="http://schemas.microsoft.com/office/drawing/2014/main" id="{A77CE835-92C1-E247-A5B6-E7C8B653D1D7}"/>
                </a:ext>
              </a:extLst>
            </p:cNvPr>
            <p:cNvPicPr>
              <a:picLocks noChangeAspect="1"/>
            </p:cNvPicPr>
            <p:nvPr userDrawn="1"/>
          </p:nvPicPr>
          <p:blipFill>
            <a:blip r:embed="rId4"/>
            <a:stretch>
              <a:fillRect/>
            </a:stretch>
          </p:blipFill>
          <p:spPr>
            <a:xfrm>
              <a:off x="9605785" y="6119527"/>
              <a:ext cx="2214740" cy="556055"/>
            </a:xfrm>
            <a:prstGeom prst="rect">
              <a:avLst/>
            </a:prstGeom>
          </p:spPr>
        </p:pic>
      </p:grpSp>
    </p:spTree>
    <p:extLst>
      <p:ext uri="{BB962C8B-B14F-4D97-AF65-F5344CB8AC3E}">
        <p14:creationId xmlns:p14="http://schemas.microsoft.com/office/powerpoint/2010/main" val="278394144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9"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7_Ansprechpartner*in-beige">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C0A5CEF3-09FE-9045-853E-A41528D79E7C}"/>
              </a:ext>
            </a:extLst>
          </p:cNvPr>
          <p:cNvSpPr/>
          <p:nvPr userDrawn="1"/>
        </p:nvSpPr>
        <p:spPr>
          <a:xfrm>
            <a:off x="6096000" y="358775"/>
            <a:ext cx="5724525" cy="5193528"/>
          </a:xfrm>
          <a:prstGeom prst="rect">
            <a:avLst/>
          </a:prstGeom>
          <a:solidFill>
            <a:srgbClr val="F7F0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Textplatzhalter 50">
            <a:extLst>
              <a:ext uri="{FF2B5EF4-FFF2-40B4-BE49-F238E27FC236}">
                <a16:creationId xmlns:a16="http://schemas.microsoft.com/office/drawing/2014/main" id="{A762F320-2845-1C4B-86A8-0BE353037416}"/>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a:t>Ansprechpartner*in</a:t>
            </a:r>
          </a:p>
        </p:txBody>
      </p:sp>
      <p:sp>
        <p:nvSpPr>
          <p:cNvPr id="9" name="Textplatzhalter 24">
            <a:extLst>
              <a:ext uri="{FF2B5EF4-FFF2-40B4-BE49-F238E27FC236}">
                <a16:creationId xmlns:a16="http://schemas.microsoft.com/office/drawing/2014/main" id="{B2C7109B-BF0D-FD40-9B5A-66050C7A2ECB}"/>
              </a:ext>
            </a:extLst>
          </p:cNvPr>
          <p:cNvSpPr>
            <a:spLocks noGrp="1"/>
          </p:cNvSpPr>
          <p:nvPr>
            <p:ph type="body" sz="quarter" idx="13" hasCustomPrompt="1"/>
          </p:nvPr>
        </p:nvSpPr>
        <p:spPr>
          <a:xfrm>
            <a:off x="6503809" y="1892237"/>
            <a:ext cx="5316714" cy="239513"/>
          </a:xfrm>
          <a:prstGeom prst="rect">
            <a:avLst/>
          </a:prstGeom>
        </p:spPr>
        <p:txBody>
          <a:bodyPr anchor="ctr"/>
          <a:lstStyle>
            <a:lvl1pPr marL="0" marR="0" indent="0" algn="l" defTabSz="914400" rtl="0" eaLnBrk="1" fontAlgn="auto" latinLnBrk="0" hangingPunct="1">
              <a:lnSpc>
                <a:spcPct val="120000"/>
              </a:lnSpc>
              <a:spcBef>
                <a:spcPts val="1000"/>
              </a:spcBef>
              <a:spcAft>
                <a:spcPts val="0"/>
              </a:spcAft>
              <a:buClrTx/>
              <a:buSzPct val="80000"/>
              <a:buFont typeface="Arial" panose="020B0604020202020204" pitchFamily="34" charset="0"/>
              <a:buNone/>
              <a:tabLst/>
              <a:defRPr lang="de-DE" sz="1600" smtClean="0">
                <a:effectLst/>
              </a:defRPr>
            </a:lvl1pPr>
          </a:lstStyle>
          <a:p>
            <a:r>
              <a:rPr lang="de-DE" dirty="0" err="1">
                <a:solidFill>
                  <a:srgbClr val="29292A"/>
                </a:solidFill>
                <a:effectLst/>
                <a:latin typeface="Arial" panose="020B0604020202020204" pitchFamily="34" charset="0"/>
              </a:rPr>
              <a:t>Jobtitel</a:t>
            </a:r>
            <a:endParaRPr lang="de-DE" dirty="0">
              <a:solidFill>
                <a:srgbClr val="29292A"/>
              </a:solidFill>
              <a:effectLst/>
              <a:latin typeface="Arial" panose="020B0604020202020204" pitchFamily="34" charset="0"/>
            </a:endParaRPr>
          </a:p>
        </p:txBody>
      </p:sp>
      <p:sp>
        <p:nvSpPr>
          <p:cNvPr id="10" name="Textplatzhalter 11">
            <a:extLst>
              <a:ext uri="{FF2B5EF4-FFF2-40B4-BE49-F238E27FC236}">
                <a16:creationId xmlns:a16="http://schemas.microsoft.com/office/drawing/2014/main" id="{B900F46D-34D9-DC40-844E-F85BBAFEF34E}"/>
              </a:ext>
            </a:extLst>
          </p:cNvPr>
          <p:cNvSpPr>
            <a:spLocks noGrp="1"/>
          </p:cNvSpPr>
          <p:nvPr>
            <p:ph type="body" sz="quarter" idx="16" hasCustomPrompt="1"/>
          </p:nvPr>
        </p:nvSpPr>
        <p:spPr>
          <a:xfrm>
            <a:off x="6503808" y="1489632"/>
            <a:ext cx="5316715" cy="369887"/>
          </a:xfrm>
          <a:prstGeom prst="rect">
            <a:avLst/>
          </a:prstGeom>
        </p:spPr>
        <p:txBody>
          <a:bodyPr anchor="ctr"/>
          <a:lstStyle>
            <a:lvl1pPr marL="0" indent="0">
              <a:buNone/>
              <a:defRPr sz="2400" b="0"/>
            </a:lvl1pPr>
          </a:lstStyle>
          <a:p>
            <a:r>
              <a:rPr lang="de-DE" dirty="0"/>
              <a:t>Max </a:t>
            </a:r>
            <a:r>
              <a:rPr lang="de-DE" dirty="0" err="1"/>
              <a:t>Musterman</a:t>
            </a:r>
            <a:endParaRPr lang="de-DE" dirty="0"/>
          </a:p>
        </p:txBody>
      </p:sp>
      <p:sp>
        <p:nvSpPr>
          <p:cNvPr id="6" name="Textplatzhalter 5">
            <a:extLst>
              <a:ext uri="{FF2B5EF4-FFF2-40B4-BE49-F238E27FC236}">
                <a16:creationId xmlns:a16="http://schemas.microsoft.com/office/drawing/2014/main" id="{6864F21E-D810-6246-A924-BC339F5031A5}"/>
              </a:ext>
            </a:extLst>
          </p:cNvPr>
          <p:cNvSpPr>
            <a:spLocks noGrp="1"/>
          </p:cNvSpPr>
          <p:nvPr>
            <p:ph type="body" sz="quarter" idx="20" hasCustomPrompt="1"/>
          </p:nvPr>
        </p:nvSpPr>
        <p:spPr>
          <a:xfrm>
            <a:off x="6513300" y="2245489"/>
            <a:ext cx="5287963" cy="1307939"/>
          </a:xfrm>
          <a:prstGeom prst="rect">
            <a:avLst/>
          </a:prstGeom>
        </p:spPr>
        <p:txBody>
          <a:bodyPr anchor="ctr"/>
          <a:lstStyle>
            <a:lvl1pPr marL="0" indent="0">
              <a:lnSpc>
                <a:spcPct val="100000"/>
              </a:lnSpc>
              <a:buNone/>
              <a:defRPr sz="1600" b="1"/>
            </a:lvl1pPr>
          </a:lstStyle>
          <a:p>
            <a:r>
              <a:rPr lang="de-DE" dirty="0" err="1">
                <a:solidFill>
                  <a:srgbClr val="29292A"/>
                </a:solidFill>
                <a:effectLst/>
                <a:latin typeface="Arial" panose="020B0604020202020204" pitchFamily="34" charset="0"/>
              </a:rPr>
              <a:t>Nieders</a:t>
            </a:r>
            <a:r>
              <a:rPr lang="de-DE" dirty="0">
                <a:solidFill>
                  <a:srgbClr val="29292A"/>
                </a:solidFill>
                <a:effectLst/>
                <a:latin typeface="Arial" panose="020B0604020202020204" pitchFamily="34" charset="0"/>
              </a:rPr>
              <a:t>. Ministerium für Inneres und Sport </a:t>
            </a:r>
          </a:p>
          <a:p>
            <a:r>
              <a:rPr lang="de-DE" dirty="0">
                <a:solidFill>
                  <a:srgbClr val="29292A"/>
                </a:solidFill>
                <a:effectLst/>
                <a:latin typeface="Arial" panose="020B0604020202020204" pitchFamily="34" charset="0"/>
              </a:rPr>
              <a:t>Referat Z 4</a:t>
            </a:r>
          </a:p>
          <a:p>
            <a:r>
              <a:rPr lang="de-DE" b="0" dirty="0">
                <a:solidFill>
                  <a:srgbClr val="29292A"/>
                </a:solidFill>
                <a:effectLst/>
                <a:latin typeface="Arial" panose="020B0604020202020204" pitchFamily="34" charset="0"/>
              </a:rPr>
              <a:t>„Hochschule, Arbeitgebermarketing, Ressourcenübergreifende Personalentwicklung“</a:t>
            </a:r>
            <a:endParaRPr lang="de-DE" dirty="0">
              <a:solidFill>
                <a:srgbClr val="29292A"/>
              </a:solidFill>
              <a:effectLst/>
              <a:latin typeface="Arial" panose="020B0604020202020204" pitchFamily="34" charset="0"/>
            </a:endParaRPr>
          </a:p>
        </p:txBody>
      </p:sp>
      <p:sp>
        <p:nvSpPr>
          <p:cNvPr id="18" name="Textplatzhalter 5">
            <a:extLst>
              <a:ext uri="{FF2B5EF4-FFF2-40B4-BE49-F238E27FC236}">
                <a16:creationId xmlns:a16="http://schemas.microsoft.com/office/drawing/2014/main" id="{7D5DDB09-20E8-AD4D-8517-A684D030C38B}"/>
              </a:ext>
            </a:extLst>
          </p:cNvPr>
          <p:cNvSpPr>
            <a:spLocks noGrp="1"/>
          </p:cNvSpPr>
          <p:nvPr>
            <p:ph type="body" sz="quarter" idx="21" hasCustomPrompt="1"/>
          </p:nvPr>
        </p:nvSpPr>
        <p:spPr>
          <a:xfrm>
            <a:off x="6513300" y="3664614"/>
            <a:ext cx="5287963" cy="583176"/>
          </a:xfrm>
          <a:prstGeom prst="rect">
            <a:avLst/>
          </a:prstGeom>
        </p:spPr>
        <p:txBody>
          <a:bodyPr anchor="ctr"/>
          <a:lstStyle>
            <a:lvl1pPr marL="0" indent="0">
              <a:lnSpc>
                <a:spcPts val="1400"/>
              </a:lnSpc>
              <a:buNone/>
              <a:defRPr sz="1600" b="0"/>
            </a:lvl1pPr>
          </a:lstStyle>
          <a:p>
            <a:r>
              <a:rPr lang="de-DE" dirty="0" err="1">
                <a:solidFill>
                  <a:srgbClr val="29292A"/>
                </a:solidFill>
                <a:effectLst/>
                <a:latin typeface="Arial" panose="020B0604020202020204" pitchFamily="34" charset="0"/>
              </a:rPr>
              <a:t>Lavesallee</a:t>
            </a:r>
            <a:r>
              <a:rPr lang="de-DE" dirty="0">
                <a:solidFill>
                  <a:srgbClr val="29292A"/>
                </a:solidFill>
                <a:effectLst/>
                <a:latin typeface="Arial" panose="020B0604020202020204" pitchFamily="34" charset="0"/>
              </a:rPr>
              <a:t> 6</a:t>
            </a:r>
          </a:p>
          <a:p>
            <a:r>
              <a:rPr lang="de-DE" dirty="0">
                <a:solidFill>
                  <a:srgbClr val="29292A"/>
                </a:solidFill>
                <a:effectLst/>
                <a:latin typeface="Arial" panose="020B0604020202020204" pitchFamily="34" charset="0"/>
              </a:rPr>
              <a:t>30169 Hannover</a:t>
            </a:r>
          </a:p>
        </p:txBody>
      </p:sp>
      <p:sp>
        <p:nvSpPr>
          <p:cNvPr id="20" name="Textplatzhalter 5">
            <a:extLst>
              <a:ext uri="{FF2B5EF4-FFF2-40B4-BE49-F238E27FC236}">
                <a16:creationId xmlns:a16="http://schemas.microsoft.com/office/drawing/2014/main" id="{AE06E3C0-CB5C-AB42-8EAC-00DEC1764CAB}"/>
              </a:ext>
            </a:extLst>
          </p:cNvPr>
          <p:cNvSpPr>
            <a:spLocks noGrp="1"/>
          </p:cNvSpPr>
          <p:nvPr>
            <p:ph type="body" sz="quarter" idx="22" hasCustomPrompt="1"/>
          </p:nvPr>
        </p:nvSpPr>
        <p:spPr>
          <a:xfrm>
            <a:off x="6532562" y="4448027"/>
            <a:ext cx="5287963" cy="661483"/>
          </a:xfrm>
          <a:prstGeom prst="rect">
            <a:avLst/>
          </a:prstGeom>
        </p:spPr>
        <p:txBody>
          <a:bodyPr anchor="ctr"/>
          <a:lstStyle>
            <a:lvl1pPr marL="0" marR="0" indent="0" algn="l" defTabSz="914400" rtl="0" eaLnBrk="1" fontAlgn="auto" latinLnBrk="0" hangingPunct="1">
              <a:lnSpc>
                <a:spcPts val="1400"/>
              </a:lnSpc>
              <a:spcBef>
                <a:spcPts val="1000"/>
              </a:spcBef>
              <a:spcAft>
                <a:spcPts val="0"/>
              </a:spcAft>
              <a:buClrTx/>
              <a:buSzTx/>
              <a:buFont typeface="Arial" panose="020B0604020202020204" pitchFamily="34" charset="0"/>
              <a:buNone/>
              <a:tabLst/>
              <a:defRPr sz="1600" b="0"/>
            </a:lvl1pPr>
          </a:lstStyle>
          <a:p>
            <a:r>
              <a:rPr lang="de-DE" dirty="0">
                <a:solidFill>
                  <a:srgbClr val="29292A"/>
                </a:solidFill>
                <a:effectLst/>
                <a:latin typeface="Arial" panose="020B0604020202020204" pitchFamily="34" charset="0"/>
              </a:rPr>
              <a:t>Telefon: 0511 123-4567</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de-DE" dirty="0">
                <a:solidFill>
                  <a:srgbClr val="29292A"/>
                </a:solidFill>
                <a:effectLst/>
                <a:latin typeface="Arial" panose="020B0604020202020204" pitchFamily="34" charset="0"/>
              </a:rPr>
              <a:t>E-Mail: </a:t>
            </a:r>
            <a:r>
              <a:rPr lang="de-DE" dirty="0" err="1">
                <a:solidFill>
                  <a:srgbClr val="29292A"/>
                </a:solidFill>
                <a:effectLst/>
                <a:latin typeface="Arial" panose="020B0604020202020204" pitchFamily="34" charset="0"/>
              </a:rPr>
              <a:t>max.mustermann@mi.niedersachsen.de</a:t>
            </a:r>
            <a:endParaRPr lang="de-DE" dirty="0">
              <a:solidFill>
                <a:srgbClr val="29292A"/>
              </a:solidFill>
              <a:effectLst/>
              <a:latin typeface="Arial" panose="020B0604020202020204" pitchFamily="34" charset="0"/>
            </a:endParaRPr>
          </a:p>
        </p:txBody>
      </p:sp>
      <p:sp>
        <p:nvSpPr>
          <p:cNvPr id="13" name="Bildplatzhalter 7">
            <a:extLst>
              <a:ext uri="{FF2B5EF4-FFF2-40B4-BE49-F238E27FC236}">
                <a16:creationId xmlns:a16="http://schemas.microsoft.com/office/drawing/2014/main" id="{50F759DC-849D-8044-B776-6637DD9138B2}"/>
              </a:ext>
            </a:extLst>
          </p:cNvPr>
          <p:cNvSpPr>
            <a:spLocks noGrp="1"/>
          </p:cNvSpPr>
          <p:nvPr>
            <p:ph type="pic" sz="quarter" idx="14"/>
          </p:nvPr>
        </p:nvSpPr>
        <p:spPr>
          <a:xfrm>
            <a:off x="0" y="712695"/>
            <a:ext cx="5727700" cy="4443768"/>
          </a:xfrm>
          <a:prstGeom prst="rect">
            <a:avLst/>
          </a:prstGeom>
        </p:spPr>
        <p:txBody>
          <a:bodyPr/>
          <a:lstStyle/>
          <a:p>
            <a:endParaRPr lang="de-DE"/>
          </a:p>
        </p:txBody>
      </p:sp>
      <p:grpSp>
        <p:nvGrpSpPr>
          <p:cNvPr id="17" name="Gruppieren 16">
            <a:extLst>
              <a:ext uri="{FF2B5EF4-FFF2-40B4-BE49-F238E27FC236}">
                <a16:creationId xmlns:a16="http://schemas.microsoft.com/office/drawing/2014/main" id="{5C832DEB-8C62-364E-B9E1-79B3CF078893}"/>
              </a:ext>
            </a:extLst>
          </p:cNvPr>
          <p:cNvGrpSpPr/>
          <p:nvPr userDrawn="1"/>
        </p:nvGrpSpPr>
        <p:grpSpPr>
          <a:xfrm>
            <a:off x="254854" y="5953988"/>
            <a:ext cx="11565671" cy="630154"/>
            <a:chOff x="254854" y="6045428"/>
            <a:chExt cx="11565671" cy="630154"/>
          </a:xfrm>
        </p:grpSpPr>
        <p:pic>
          <p:nvPicPr>
            <p:cNvPr id="19" name="Grafik 18">
              <a:extLst>
                <a:ext uri="{FF2B5EF4-FFF2-40B4-BE49-F238E27FC236}">
                  <a16:creationId xmlns:a16="http://schemas.microsoft.com/office/drawing/2014/main" id="{6D970117-FB92-D14A-A5E1-ADCDDC0F511F}"/>
                </a:ext>
              </a:extLst>
            </p:cNvPr>
            <p:cNvPicPr>
              <a:picLocks noChangeAspect="1"/>
            </p:cNvPicPr>
            <p:nvPr userDrawn="1"/>
          </p:nvPicPr>
          <p:blipFill>
            <a:blip r:embed="rId2"/>
            <a:stretch>
              <a:fillRect/>
            </a:stretch>
          </p:blipFill>
          <p:spPr>
            <a:xfrm>
              <a:off x="254854" y="6045428"/>
              <a:ext cx="1683202" cy="542263"/>
            </a:xfrm>
            <a:prstGeom prst="rect">
              <a:avLst/>
            </a:prstGeom>
          </p:spPr>
        </p:pic>
        <p:pic>
          <p:nvPicPr>
            <p:cNvPr id="21" name="Grafik 20">
              <a:extLst>
                <a:ext uri="{FF2B5EF4-FFF2-40B4-BE49-F238E27FC236}">
                  <a16:creationId xmlns:a16="http://schemas.microsoft.com/office/drawing/2014/main" id="{A77CE835-92C1-E247-A5B6-E7C8B653D1D7}"/>
                </a:ext>
              </a:extLst>
            </p:cNvPr>
            <p:cNvPicPr>
              <a:picLocks noChangeAspect="1"/>
            </p:cNvPicPr>
            <p:nvPr userDrawn="1"/>
          </p:nvPicPr>
          <p:blipFill>
            <a:blip r:embed="rId3"/>
            <a:stretch>
              <a:fillRect/>
            </a:stretch>
          </p:blipFill>
          <p:spPr>
            <a:xfrm>
              <a:off x="9605785" y="6119527"/>
              <a:ext cx="2214740" cy="556055"/>
            </a:xfrm>
            <a:prstGeom prst="rect">
              <a:avLst/>
            </a:prstGeom>
          </p:spPr>
        </p:pic>
      </p:grpSp>
      <p:pic>
        <p:nvPicPr>
          <p:cNvPr id="14" name="Grafik 13">
            <a:extLst>
              <a:ext uri="{FF2B5EF4-FFF2-40B4-BE49-F238E27FC236}">
                <a16:creationId xmlns:a16="http://schemas.microsoft.com/office/drawing/2014/main" id="{4F440005-E6FE-4845-B3B0-655917A1F143}"/>
              </a:ext>
            </a:extLst>
          </p:cNvPr>
          <p:cNvPicPr>
            <a:picLocks noChangeAspect="1"/>
          </p:cNvPicPr>
          <p:nvPr userDrawn="1"/>
        </p:nvPicPr>
        <p:blipFill>
          <a:blip r:embed="rId4">
            <a:alphaModFix amt="50000"/>
          </a:blip>
          <a:stretch>
            <a:fillRect/>
          </a:stretch>
        </p:blipFill>
        <p:spPr>
          <a:xfrm>
            <a:off x="-1706400" y="360000"/>
            <a:ext cx="6575546" cy="7549200"/>
          </a:xfrm>
          <a:prstGeom prst="rect">
            <a:avLst/>
          </a:prstGeom>
        </p:spPr>
      </p:pic>
    </p:spTree>
    <p:extLst>
      <p:ext uri="{BB962C8B-B14F-4D97-AF65-F5344CB8AC3E}">
        <p14:creationId xmlns:p14="http://schemas.microsoft.com/office/powerpoint/2010/main" val="359409585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userDrawn="1">
          <p15:clr>
            <a:srgbClr val="FBAE40"/>
          </p15:clr>
        </p15:guide>
        <p15:guide id="8" orient="horz" pos="2160">
          <p15:clr>
            <a:srgbClr val="FBAE40"/>
          </p15:clr>
        </p15:guide>
        <p15:guide id="9"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Bild-Bulletpoints-hellgrün">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C4190FAB-863D-4E46-B360-079A90CC880F}"/>
              </a:ext>
            </a:extLst>
          </p:cNvPr>
          <p:cNvGrpSpPr/>
          <p:nvPr userDrawn="1"/>
        </p:nvGrpSpPr>
        <p:grpSpPr>
          <a:xfrm>
            <a:off x="254854" y="5953988"/>
            <a:ext cx="11565671" cy="630154"/>
            <a:chOff x="254854" y="6045428"/>
            <a:chExt cx="11565671" cy="630154"/>
          </a:xfrm>
        </p:grpSpPr>
        <p:pic>
          <p:nvPicPr>
            <p:cNvPr id="9" name="Grafik 8">
              <a:extLst>
                <a:ext uri="{FF2B5EF4-FFF2-40B4-BE49-F238E27FC236}">
                  <a16:creationId xmlns:a16="http://schemas.microsoft.com/office/drawing/2014/main" id="{018054CB-0C78-4745-9C4D-C2F95CA4F290}"/>
                </a:ext>
              </a:extLst>
            </p:cNvPr>
            <p:cNvPicPr>
              <a:picLocks noChangeAspect="1"/>
            </p:cNvPicPr>
            <p:nvPr userDrawn="1"/>
          </p:nvPicPr>
          <p:blipFill>
            <a:blip r:embed="rId2"/>
            <a:stretch>
              <a:fillRect/>
            </a:stretch>
          </p:blipFill>
          <p:spPr>
            <a:xfrm>
              <a:off x="254854" y="6045428"/>
              <a:ext cx="1683202" cy="542263"/>
            </a:xfrm>
            <a:prstGeom prst="rect">
              <a:avLst/>
            </a:prstGeom>
          </p:spPr>
        </p:pic>
        <p:pic>
          <p:nvPicPr>
            <p:cNvPr id="10" name="Grafik 9">
              <a:extLst>
                <a:ext uri="{FF2B5EF4-FFF2-40B4-BE49-F238E27FC236}">
                  <a16:creationId xmlns:a16="http://schemas.microsoft.com/office/drawing/2014/main" id="{8E71A075-C189-C748-A391-DD3363C92CCE}"/>
                </a:ext>
              </a:extLst>
            </p:cNvPr>
            <p:cNvPicPr>
              <a:picLocks noChangeAspect="1"/>
            </p:cNvPicPr>
            <p:nvPr userDrawn="1"/>
          </p:nvPicPr>
          <p:blipFill>
            <a:blip r:embed="rId3"/>
            <a:stretch>
              <a:fillRect/>
            </a:stretch>
          </p:blipFill>
          <p:spPr>
            <a:xfrm>
              <a:off x="9605785" y="6119527"/>
              <a:ext cx="2214740" cy="556055"/>
            </a:xfrm>
            <a:prstGeom prst="rect">
              <a:avLst/>
            </a:prstGeom>
          </p:spPr>
        </p:pic>
      </p:grpSp>
      <p:pic>
        <p:nvPicPr>
          <p:cNvPr id="11" name="Grafik 10">
            <a:extLst>
              <a:ext uri="{FF2B5EF4-FFF2-40B4-BE49-F238E27FC236}">
                <a16:creationId xmlns:a16="http://schemas.microsoft.com/office/drawing/2014/main" id="{B2B2CAAD-AD80-4345-A379-8A45BF57FF23}"/>
              </a:ext>
            </a:extLst>
          </p:cNvPr>
          <p:cNvPicPr>
            <a:picLocks noChangeAspect="1"/>
          </p:cNvPicPr>
          <p:nvPr userDrawn="1"/>
        </p:nvPicPr>
        <p:blipFill>
          <a:blip r:embed="rId4">
            <a:alphaModFix amt="35000"/>
          </a:blip>
          <a:stretch>
            <a:fillRect/>
          </a:stretch>
        </p:blipFill>
        <p:spPr>
          <a:xfrm>
            <a:off x="-1706400" y="358775"/>
            <a:ext cx="6577823" cy="7549200"/>
          </a:xfrm>
          <a:prstGeom prst="rect">
            <a:avLst/>
          </a:prstGeom>
        </p:spPr>
      </p:pic>
      <p:sp>
        <p:nvSpPr>
          <p:cNvPr id="23" name="Bildplatzhalter 7">
            <a:extLst>
              <a:ext uri="{FF2B5EF4-FFF2-40B4-BE49-F238E27FC236}">
                <a16:creationId xmlns:a16="http://schemas.microsoft.com/office/drawing/2014/main" id="{48F56AE9-E291-FA4B-A214-015AF6F567AE}"/>
              </a:ext>
            </a:extLst>
          </p:cNvPr>
          <p:cNvSpPr>
            <a:spLocks noGrp="1"/>
          </p:cNvSpPr>
          <p:nvPr>
            <p:ph type="pic" sz="quarter" idx="14"/>
          </p:nvPr>
        </p:nvSpPr>
        <p:spPr>
          <a:xfrm>
            <a:off x="0" y="712695"/>
            <a:ext cx="5727700" cy="4443768"/>
          </a:xfrm>
          <a:prstGeom prst="rect">
            <a:avLst/>
          </a:prstGeom>
        </p:spPr>
        <p:txBody>
          <a:bodyPr/>
          <a:lstStyle/>
          <a:p>
            <a:endParaRPr lang="de-DE"/>
          </a:p>
        </p:txBody>
      </p:sp>
      <p:sp>
        <p:nvSpPr>
          <p:cNvPr id="13" name="Textplatzhalter 50">
            <a:extLst>
              <a:ext uri="{FF2B5EF4-FFF2-40B4-BE49-F238E27FC236}">
                <a16:creationId xmlns:a16="http://schemas.microsoft.com/office/drawing/2014/main" id="{78D29472-F63B-4140-BA47-B5DB79E5F562}"/>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err="1"/>
              <a:t>Lorem</a:t>
            </a:r>
            <a:r>
              <a:rPr lang="de-DE" dirty="0"/>
              <a:t> </a:t>
            </a:r>
            <a:r>
              <a:rPr lang="de-DE" dirty="0" err="1"/>
              <a:t>ipsum</a:t>
            </a:r>
            <a:r>
              <a:rPr lang="de-DE" dirty="0"/>
              <a:t> </a:t>
            </a:r>
            <a:r>
              <a:rPr lang="de-DE" dirty="0" err="1"/>
              <a:t>dolor</a:t>
            </a:r>
            <a:r>
              <a:rPr lang="de-DE" dirty="0"/>
              <a:t> </a:t>
            </a:r>
            <a:r>
              <a:rPr lang="de-DE" dirty="0" err="1"/>
              <a:t>sit</a:t>
            </a:r>
            <a:endParaRPr lang="de-DE" dirty="0"/>
          </a:p>
        </p:txBody>
      </p:sp>
      <p:sp>
        <p:nvSpPr>
          <p:cNvPr id="15" name="Textplatzhalter 50">
            <a:extLst>
              <a:ext uri="{FF2B5EF4-FFF2-40B4-BE49-F238E27FC236}">
                <a16:creationId xmlns:a16="http://schemas.microsoft.com/office/drawing/2014/main" id="{489C20D3-AD0C-874E-ABF0-BF927E3CA808}"/>
              </a:ext>
            </a:extLst>
          </p:cNvPr>
          <p:cNvSpPr>
            <a:spLocks noGrp="1"/>
          </p:cNvSpPr>
          <p:nvPr>
            <p:ph type="body" sz="quarter" idx="12" hasCustomPrompt="1"/>
          </p:nvPr>
        </p:nvSpPr>
        <p:spPr>
          <a:xfrm>
            <a:off x="6487875" y="1578792"/>
            <a:ext cx="5332650" cy="3584879"/>
          </a:xfrm>
          <a:prstGeom prst="rect">
            <a:avLst/>
          </a:prstGeom>
          <a:ln>
            <a:noFill/>
          </a:ln>
        </p:spPr>
        <p:txBody>
          <a:bodyPr/>
          <a:lstStyle>
            <a:lvl1pPr marL="285750" marR="0" indent="-28575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Char char="•"/>
              <a:tabLst/>
              <a:defRPr lang="de-DE" sz="1600" b="0" i="0" kern="1200">
                <a:solidFill>
                  <a:srgbClr val="000000"/>
                </a:solidFill>
                <a:latin typeface="Arial" panose="020B0604020202020204" pitchFamily="34" charset="0"/>
                <a:ea typeface="+mn-ea"/>
                <a:cs typeface="Arial" panose="020B0604020202020204" pitchFamily="34" charset="0"/>
              </a:defRPr>
            </a:lvl1pPr>
          </a:lstStyle>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endParaRPr lang="de-DE" dirty="0"/>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endParaRPr lang="de-DE" dirty="0"/>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endParaRPr lang="de-DE" dirty="0"/>
          </a:p>
        </p:txBody>
      </p:sp>
    </p:spTree>
    <p:extLst>
      <p:ext uri="{BB962C8B-B14F-4D97-AF65-F5344CB8AC3E}">
        <p14:creationId xmlns:p14="http://schemas.microsoft.com/office/powerpoint/2010/main" val="15563083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1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Bild-Bulletpoints-orange">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C4190FAB-863D-4E46-B360-079A90CC880F}"/>
              </a:ext>
            </a:extLst>
          </p:cNvPr>
          <p:cNvGrpSpPr/>
          <p:nvPr userDrawn="1"/>
        </p:nvGrpSpPr>
        <p:grpSpPr>
          <a:xfrm>
            <a:off x="254854" y="5953988"/>
            <a:ext cx="11565671" cy="630154"/>
            <a:chOff x="254854" y="6045428"/>
            <a:chExt cx="11565671" cy="630154"/>
          </a:xfrm>
        </p:grpSpPr>
        <p:pic>
          <p:nvPicPr>
            <p:cNvPr id="9" name="Grafik 8">
              <a:extLst>
                <a:ext uri="{FF2B5EF4-FFF2-40B4-BE49-F238E27FC236}">
                  <a16:creationId xmlns:a16="http://schemas.microsoft.com/office/drawing/2014/main" id="{018054CB-0C78-4745-9C4D-C2F95CA4F290}"/>
                </a:ext>
              </a:extLst>
            </p:cNvPr>
            <p:cNvPicPr>
              <a:picLocks noChangeAspect="1"/>
            </p:cNvPicPr>
            <p:nvPr userDrawn="1"/>
          </p:nvPicPr>
          <p:blipFill>
            <a:blip r:embed="rId2"/>
            <a:stretch>
              <a:fillRect/>
            </a:stretch>
          </p:blipFill>
          <p:spPr>
            <a:xfrm>
              <a:off x="254854" y="6045428"/>
              <a:ext cx="1683202" cy="542263"/>
            </a:xfrm>
            <a:prstGeom prst="rect">
              <a:avLst/>
            </a:prstGeom>
          </p:spPr>
        </p:pic>
        <p:pic>
          <p:nvPicPr>
            <p:cNvPr id="10" name="Grafik 9">
              <a:extLst>
                <a:ext uri="{FF2B5EF4-FFF2-40B4-BE49-F238E27FC236}">
                  <a16:creationId xmlns:a16="http://schemas.microsoft.com/office/drawing/2014/main" id="{8E71A075-C189-C748-A391-DD3363C92CCE}"/>
                </a:ext>
              </a:extLst>
            </p:cNvPr>
            <p:cNvPicPr>
              <a:picLocks noChangeAspect="1"/>
            </p:cNvPicPr>
            <p:nvPr userDrawn="1"/>
          </p:nvPicPr>
          <p:blipFill>
            <a:blip r:embed="rId3"/>
            <a:stretch>
              <a:fillRect/>
            </a:stretch>
          </p:blipFill>
          <p:spPr>
            <a:xfrm>
              <a:off x="9605785" y="6119527"/>
              <a:ext cx="2214740" cy="556055"/>
            </a:xfrm>
            <a:prstGeom prst="rect">
              <a:avLst/>
            </a:prstGeom>
          </p:spPr>
        </p:pic>
      </p:grpSp>
      <p:pic>
        <p:nvPicPr>
          <p:cNvPr id="11" name="Grafik 10">
            <a:extLst>
              <a:ext uri="{FF2B5EF4-FFF2-40B4-BE49-F238E27FC236}">
                <a16:creationId xmlns:a16="http://schemas.microsoft.com/office/drawing/2014/main" id="{DB4169AD-C66A-C14B-91EA-140CB049035C}"/>
              </a:ext>
            </a:extLst>
          </p:cNvPr>
          <p:cNvPicPr>
            <a:picLocks noChangeAspect="1"/>
          </p:cNvPicPr>
          <p:nvPr userDrawn="1"/>
        </p:nvPicPr>
        <p:blipFill>
          <a:blip r:embed="rId4">
            <a:alphaModFix amt="35000"/>
          </a:blip>
          <a:stretch>
            <a:fillRect/>
          </a:stretch>
        </p:blipFill>
        <p:spPr>
          <a:xfrm>
            <a:off x="-1706400" y="358775"/>
            <a:ext cx="6577823" cy="7549200"/>
          </a:xfrm>
          <a:prstGeom prst="rect">
            <a:avLst/>
          </a:prstGeom>
        </p:spPr>
      </p:pic>
      <p:sp>
        <p:nvSpPr>
          <p:cNvPr id="23" name="Bildplatzhalter 7">
            <a:extLst>
              <a:ext uri="{FF2B5EF4-FFF2-40B4-BE49-F238E27FC236}">
                <a16:creationId xmlns:a16="http://schemas.microsoft.com/office/drawing/2014/main" id="{48F56AE9-E291-FA4B-A214-015AF6F567AE}"/>
              </a:ext>
            </a:extLst>
          </p:cNvPr>
          <p:cNvSpPr>
            <a:spLocks noGrp="1"/>
          </p:cNvSpPr>
          <p:nvPr>
            <p:ph type="pic" sz="quarter" idx="14"/>
          </p:nvPr>
        </p:nvSpPr>
        <p:spPr>
          <a:xfrm>
            <a:off x="0" y="712695"/>
            <a:ext cx="5727700" cy="4443768"/>
          </a:xfrm>
          <a:prstGeom prst="rect">
            <a:avLst/>
          </a:prstGeom>
        </p:spPr>
        <p:txBody>
          <a:bodyPr/>
          <a:lstStyle/>
          <a:p>
            <a:endParaRPr lang="de-DE"/>
          </a:p>
        </p:txBody>
      </p:sp>
      <p:sp>
        <p:nvSpPr>
          <p:cNvPr id="13" name="Textplatzhalter 50">
            <a:extLst>
              <a:ext uri="{FF2B5EF4-FFF2-40B4-BE49-F238E27FC236}">
                <a16:creationId xmlns:a16="http://schemas.microsoft.com/office/drawing/2014/main" id="{78D29472-F63B-4140-BA47-B5DB79E5F562}"/>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err="1"/>
              <a:t>Lorem</a:t>
            </a:r>
            <a:r>
              <a:rPr lang="de-DE" dirty="0"/>
              <a:t> </a:t>
            </a:r>
            <a:r>
              <a:rPr lang="de-DE" dirty="0" err="1"/>
              <a:t>ipsum</a:t>
            </a:r>
            <a:r>
              <a:rPr lang="de-DE" dirty="0"/>
              <a:t> </a:t>
            </a:r>
            <a:r>
              <a:rPr lang="de-DE" dirty="0" err="1"/>
              <a:t>dolor</a:t>
            </a:r>
            <a:r>
              <a:rPr lang="de-DE" dirty="0"/>
              <a:t> </a:t>
            </a:r>
            <a:r>
              <a:rPr lang="de-DE" dirty="0" err="1"/>
              <a:t>sit</a:t>
            </a:r>
            <a:endParaRPr lang="de-DE" dirty="0"/>
          </a:p>
        </p:txBody>
      </p:sp>
      <p:sp>
        <p:nvSpPr>
          <p:cNvPr id="15" name="Textplatzhalter 50">
            <a:extLst>
              <a:ext uri="{FF2B5EF4-FFF2-40B4-BE49-F238E27FC236}">
                <a16:creationId xmlns:a16="http://schemas.microsoft.com/office/drawing/2014/main" id="{40157D87-3370-6E4C-A1D9-8ABD2F07C9EA}"/>
              </a:ext>
            </a:extLst>
          </p:cNvPr>
          <p:cNvSpPr>
            <a:spLocks noGrp="1"/>
          </p:cNvSpPr>
          <p:nvPr>
            <p:ph type="body" sz="quarter" idx="12" hasCustomPrompt="1"/>
          </p:nvPr>
        </p:nvSpPr>
        <p:spPr>
          <a:xfrm>
            <a:off x="6487875" y="1578792"/>
            <a:ext cx="5332650" cy="3584879"/>
          </a:xfrm>
          <a:prstGeom prst="rect">
            <a:avLst/>
          </a:prstGeom>
          <a:ln>
            <a:noFill/>
          </a:ln>
        </p:spPr>
        <p:txBody>
          <a:bodyPr/>
          <a:lstStyle>
            <a:lvl1pPr marL="285750" marR="0" indent="-28575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Char char="•"/>
              <a:tabLst/>
              <a:defRPr lang="de-DE" sz="1600" b="0" i="0" kern="1200">
                <a:solidFill>
                  <a:srgbClr val="000000"/>
                </a:solidFill>
                <a:latin typeface="Arial" panose="020B0604020202020204" pitchFamily="34" charset="0"/>
                <a:ea typeface="+mn-ea"/>
                <a:cs typeface="Arial" panose="020B0604020202020204" pitchFamily="34" charset="0"/>
              </a:defRPr>
            </a:lvl1pPr>
          </a:lstStyle>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endParaRPr lang="de-DE" dirty="0"/>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endParaRPr lang="de-DE" dirty="0"/>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endParaRPr lang="de-DE" dirty="0"/>
          </a:p>
        </p:txBody>
      </p:sp>
    </p:spTree>
    <p:extLst>
      <p:ext uri="{BB962C8B-B14F-4D97-AF65-F5344CB8AC3E}">
        <p14:creationId xmlns:p14="http://schemas.microsoft.com/office/powerpoint/2010/main" val="184322352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1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Bild-Bulletpoints-türkis">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C4190FAB-863D-4E46-B360-079A90CC880F}"/>
              </a:ext>
            </a:extLst>
          </p:cNvPr>
          <p:cNvGrpSpPr/>
          <p:nvPr userDrawn="1"/>
        </p:nvGrpSpPr>
        <p:grpSpPr>
          <a:xfrm>
            <a:off x="254854" y="5953988"/>
            <a:ext cx="11565671" cy="630154"/>
            <a:chOff x="254854" y="6045428"/>
            <a:chExt cx="11565671" cy="630154"/>
          </a:xfrm>
        </p:grpSpPr>
        <p:pic>
          <p:nvPicPr>
            <p:cNvPr id="9" name="Grafik 8">
              <a:extLst>
                <a:ext uri="{FF2B5EF4-FFF2-40B4-BE49-F238E27FC236}">
                  <a16:creationId xmlns:a16="http://schemas.microsoft.com/office/drawing/2014/main" id="{018054CB-0C78-4745-9C4D-C2F95CA4F290}"/>
                </a:ext>
              </a:extLst>
            </p:cNvPr>
            <p:cNvPicPr>
              <a:picLocks noChangeAspect="1"/>
            </p:cNvPicPr>
            <p:nvPr userDrawn="1"/>
          </p:nvPicPr>
          <p:blipFill>
            <a:blip r:embed="rId2"/>
            <a:stretch>
              <a:fillRect/>
            </a:stretch>
          </p:blipFill>
          <p:spPr>
            <a:xfrm>
              <a:off x="254854" y="6045428"/>
              <a:ext cx="1683202" cy="542263"/>
            </a:xfrm>
            <a:prstGeom prst="rect">
              <a:avLst/>
            </a:prstGeom>
          </p:spPr>
        </p:pic>
        <p:pic>
          <p:nvPicPr>
            <p:cNvPr id="10" name="Grafik 9">
              <a:extLst>
                <a:ext uri="{FF2B5EF4-FFF2-40B4-BE49-F238E27FC236}">
                  <a16:creationId xmlns:a16="http://schemas.microsoft.com/office/drawing/2014/main" id="{8E71A075-C189-C748-A391-DD3363C92CCE}"/>
                </a:ext>
              </a:extLst>
            </p:cNvPr>
            <p:cNvPicPr>
              <a:picLocks noChangeAspect="1"/>
            </p:cNvPicPr>
            <p:nvPr userDrawn="1"/>
          </p:nvPicPr>
          <p:blipFill>
            <a:blip r:embed="rId3"/>
            <a:stretch>
              <a:fillRect/>
            </a:stretch>
          </p:blipFill>
          <p:spPr>
            <a:xfrm>
              <a:off x="9605785" y="6119527"/>
              <a:ext cx="2214740" cy="556055"/>
            </a:xfrm>
            <a:prstGeom prst="rect">
              <a:avLst/>
            </a:prstGeom>
          </p:spPr>
        </p:pic>
      </p:grpSp>
      <p:pic>
        <p:nvPicPr>
          <p:cNvPr id="11" name="Grafik 10">
            <a:extLst>
              <a:ext uri="{FF2B5EF4-FFF2-40B4-BE49-F238E27FC236}">
                <a16:creationId xmlns:a16="http://schemas.microsoft.com/office/drawing/2014/main" id="{FC67E42D-3DE1-2044-8ABF-07FF5376BD53}"/>
              </a:ext>
            </a:extLst>
          </p:cNvPr>
          <p:cNvPicPr>
            <a:picLocks noChangeAspect="1"/>
          </p:cNvPicPr>
          <p:nvPr userDrawn="1"/>
        </p:nvPicPr>
        <p:blipFill>
          <a:blip r:embed="rId4">
            <a:alphaModFix amt="35000"/>
          </a:blip>
          <a:stretch>
            <a:fillRect/>
          </a:stretch>
        </p:blipFill>
        <p:spPr>
          <a:xfrm>
            <a:off x="-1706400" y="358775"/>
            <a:ext cx="6577823" cy="7549200"/>
          </a:xfrm>
          <a:prstGeom prst="rect">
            <a:avLst/>
          </a:prstGeom>
        </p:spPr>
      </p:pic>
      <p:sp>
        <p:nvSpPr>
          <p:cNvPr id="23" name="Bildplatzhalter 7">
            <a:extLst>
              <a:ext uri="{FF2B5EF4-FFF2-40B4-BE49-F238E27FC236}">
                <a16:creationId xmlns:a16="http://schemas.microsoft.com/office/drawing/2014/main" id="{48F56AE9-E291-FA4B-A214-015AF6F567AE}"/>
              </a:ext>
            </a:extLst>
          </p:cNvPr>
          <p:cNvSpPr>
            <a:spLocks noGrp="1"/>
          </p:cNvSpPr>
          <p:nvPr>
            <p:ph type="pic" sz="quarter" idx="14"/>
          </p:nvPr>
        </p:nvSpPr>
        <p:spPr>
          <a:xfrm>
            <a:off x="0" y="712695"/>
            <a:ext cx="5727700" cy="4443768"/>
          </a:xfrm>
          <a:prstGeom prst="rect">
            <a:avLst/>
          </a:prstGeom>
        </p:spPr>
        <p:txBody>
          <a:bodyPr/>
          <a:lstStyle/>
          <a:p>
            <a:endParaRPr lang="de-DE"/>
          </a:p>
        </p:txBody>
      </p:sp>
      <p:sp>
        <p:nvSpPr>
          <p:cNvPr id="13" name="Textplatzhalter 50">
            <a:extLst>
              <a:ext uri="{FF2B5EF4-FFF2-40B4-BE49-F238E27FC236}">
                <a16:creationId xmlns:a16="http://schemas.microsoft.com/office/drawing/2014/main" id="{78D29472-F63B-4140-BA47-B5DB79E5F562}"/>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err="1"/>
              <a:t>Lorem</a:t>
            </a:r>
            <a:r>
              <a:rPr lang="de-DE" dirty="0"/>
              <a:t> </a:t>
            </a:r>
            <a:r>
              <a:rPr lang="de-DE" dirty="0" err="1"/>
              <a:t>ipsum</a:t>
            </a:r>
            <a:r>
              <a:rPr lang="de-DE" dirty="0"/>
              <a:t> </a:t>
            </a:r>
            <a:r>
              <a:rPr lang="de-DE" dirty="0" err="1"/>
              <a:t>dolor</a:t>
            </a:r>
            <a:r>
              <a:rPr lang="de-DE" dirty="0"/>
              <a:t> </a:t>
            </a:r>
            <a:r>
              <a:rPr lang="de-DE" dirty="0" err="1"/>
              <a:t>sit</a:t>
            </a:r>
            <a:endParaRPr lang="de-DE" dirty="0"/>
          </a:p>
        </p:txBody>
      </p:sp>
      <p:sp>
        <p:nvSpPr>
          <p:cNvPr id="16" name="Textplatzhalter 50">
            <a:extLst>
              <a:ext uri="{FF2B5EF4-FFF2-40B4-BE49-F238E27FC236}">
                <a16:creationId xmlns:a16="http://schemas.microsoft.com/office/drawing/2014/main" id="{A9A006AD-FAAA-F74C-A508-5258BF295F34}"/>
              </a:ext>
            </a:extLst>
          </p:cNvPr>
          <p:cNvSpPr>
            <a:spLocks noGrp="1"/>
          </p:cNvSpPr>
          <p:nvPr>
            <p:ph type="body" sz="quarter" idx="12" hasCustomPrompt="1"/>
          </p:nvPr>
        </p:nvSpPr>
        <p:spPr>
          <a:xfrm>
            <a:off x="6487875" y="1578792"/>
            <a:ext cx="5332650" cy="3584879"/>
          </a:xfrm>
          <a:prstGeom prst="rect">
            <a:avLst/>
          </a:prstGeom>
          <a:ln>
            <a:noFill/>
          </a:ln>
        </p:spPr>
        <p:txBody>
          <a:bodyPr/>
          <a:lstStyle>
            <a:lvl1pPr marL="285750" marR="0" indent="-28575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Char char="•"/>
              <a:tabLst/>
              <a:defRPr lang="de-DE" sz="1600" b="0" i="0" kern="1200">
                <a:solidFill>
                  <a:srgbClr val="000000"/>
                </a:solidFill>
                <a:latin typeface="Arial" panose="020B0604020202020204" pitchFamily="34" charset="0"/>
                <a:ea typeface="+mn-ea"/>
                <a:cs typeface="Arial" panose="020B0604020202020204" pitchFamily="34" charset="0"/>
              </a:defRPr>
            </a:lvl1pPr>
          </a:lstStyle>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endParaRPr lang="de-DE" dirty="0"/>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endParaRPr lang="de-DE" dirty="0"/>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endParaRPr lang="de-DE" dirty="0"/>
          </a:p>
        </p:txBody>
      </p:sp>
    </p:spTree>
    <p:extLst>
      <p:ext uri="{BB962C8B-B14F-4D97-AF65-F5344CB8AC3E}">
        <p14:creationId xmlns:p14="http://schemas.microsoft.com/office/powerpoint/2010/main" val="8439557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1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Bild-Bulletpoints-rot">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C4190FAB-863D-4E46-B360-079A90CC880F}"/>
              </a:ext>
            </a:extLst>
          </p:cNvPr>
          <p:cNvGrpSpPr/>
          <p:nvPr userDrawn="1"/>
        </p:nvGrpSpPr>
        <p:grpSpPr>
          <a:xfrm>
            <a:off x="254854" y="5953988"/>
            <a:ext cx="11565671" cy="630154"/>
            <a:chOff x="254854" y="6045428"/>
            <a:chExt cx="11565671" cy="630154"/>
          </a:xfrm>
        </p:grpSpPr>
        <p:pic>
          <p:nvPicPr>
            <p:cNvPr id="9" name="Grafik 8">
              <a:extLst>
                <a:ext uri="{FF2B5EF4-FFF2-40B4-BE49-F238E27FC236}">
                  <a16:creationId xmlns:a16="http://schemas.microsoft.com/office/drawing/2014/main" id="{018054CB-0C78-4745-9C4D-C2F95CA4F290}"/>
                </a:ext>
              </a:extLst>
            </p:cNvPr>
            <p:cNvPicPr>
              <a:picLocks noChangeAspect="1"/>
            </p:cNvPicPr>
            <p:nvPr userDrawn="1"/>
          </p:nvPicPr>
          <p:blipFill>
            <a:blip r:embed="rId2"/>
            <a:stretch>
              <a:fillRect/>
            </a:stretch>
          </p:blipFill>
          <p:spPr>
            <a:xfrm>
              <a:off x="254854" y="6045428"/>
              <a:ext cx="1683202" cy="542263"/>
            </a:xfrm>
            <a:prstGeom prst="rect">
              <a:avLst/>
            </a:prstGeom>
          </p:spPr>
        </p:pic>
        <p:pic>
          <p:nvPicPr>
            <p:cNvPr id="10" name="Grafik 9">
              <a:extLst>
                <a:ext uri="{FF2B5EF4-FFF2-40B4-BE49-F238E27FC236}">
                  <a16:creationId xmlns:a16="http://schemas.microsoft.com/office/drawing/2014/main" id="{8E71A075-C189-C748-A391-DD3363C92CCE}"/>
                </a:ext>
              </a:extLst>
            </p:cNvPr>
            <p:cNvPicPr>
              <a:picLocks noChangeAspect="1"/>
            </p:cNvPicPr>
            <p:nvPr userDrawn="1"/>
          </p:nvPicPr>
          <p:blipFill>
            <a:blip r:embed="rId3"/>
            <a:stretch>
              <a:fillRect/>
            </a:stretch>
          </p:blipFill>
          <p:spPr>
            <a:xfrm>
              <a:off x="9605785" y="6119527"/>
              <a:ext cx="2214740" cy="556055"/>
            </a:xfrm>
            <a:prstGeom prst="rect">
              <a:avLst/>
            </a:prstGeom>
          </p:spPr>
        </p:pic>
      </p:grpSp>
      <p:sp>
        <p:nvSpPr>
          <p:cNvPr id="23" name="Bildplatzhalter 7">
            <a:extLst>
              <a:ext uri="{FF2B5EF4-FFF2-40B4-BE49-F238E27FC236}">
                <a16:creationId xmlns:a16="http://schemas.microsoft.com/office/drawing/2014/main" id="{48F56AE9-E291-FA4B-A214-015AF6F567AE}"/>
              </a:ext>
            </a:extLst>
          </p:cNvPr>
          <p:cNvSpPr>
            <a:spLocks noGrp="1"/>
          </p:cNvSpPr>
          <p:nvPr>
            <p:ph type="pic" sz="quarter" idx="14"/>
          </p:nvPr>
        </p:nvSpPr>
        <p:spPr>
          <a:xfrm>
            <a:off x="0" y="712695"/>
            <a:ext cx="5727700" cy="4443768"/>
          </a:xfrm>
          <a:prstGeom prst="rect">
            <a:avLst/>
          </a:prstGeom>
        </p:spPr>
        <p:txBody>
          <a:bodyPr/>
          <a:lstStyle/>
          <a:p>
            <a:endParaRPr lang="de-DE"/>
          </a:p>
        </p:txBody>
      </p:sp>
      <p:sp>
        <p:nvSpPr>
          <p:cNvPr id="13" name="Textplatzhalter 50">
            <a:extLst>
              <a:ext uri="{FF2B5EF4-FFF2-40B4-BE49-F238E27FC236}">
                <a16:creationId xmlns:a16="http://schemas.microsoft.com/office/drawing/2014/main" id="{78D29472-F63B-4140-BA47-B5DB79E5F562}"/>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err="1"/>
              <a:t>Lorem</a:t>
            </a:r>
            <a:r>
              <a:rPr lang="de-DE" dirty="0"/>
              <a:t> </a:t>
            </a:r>
            <a:r>
              <a:rPr lang="de-DE" dirty="0" err="1"/>
              <a:t>ipsum</a:t>
            </a:r>
            <a:r>
              <a:rPr lang="de-DE" dirty="0"/>
              <a:t> </a:t>
            </a:r>
            <a:r>
              <a:rPr lang="de-DE" dirty="0" err="1"/>
              <a:t>dolor</a:t>
            </a:r>
            <a:r>
              <a:rPr lang="de-DE" dirty="0"/>
              <a:t> </a:t>
            </a:r>
            <a:r>
              <a:rPr lang="de-DE" dirty="0" err="1"/>
              <a:t>sit</a:t>
            </a:r>
            <a:endParaRPr lang="de-DE" dirty="0"/>
          </a:p>
        </p:txBody>
      </p:sp>
      <p:pic>
        <p:nvPicPr>
          <p:cNvPr id="11" name="Grafik 10">
            <a:extLst>
              <a:ext uri="{FF2B5EF4-FFF2-40B4-BE49-F238E27FC236}">
                <a16:creationId xmlns:a16="http://schemas.microsoft.com/office/drawing/2014/main" id="{F4FBEEA5-B651-4843-A699-08DCB1F8D6B2}"/>
              </a:ext>
            </a:extLst>
          </p:cNvPr>
          <p:cNvPicPr>
            <a:picLocks noChangeAspect="1"/>
          </p:cNvPicPr>
          <p:nvPr userDrawn="1"/>
        </p:nvPicPr>
        <p:blipFill>
          <a:blip r:embed="rId4">
            <a:alphaModFix amt="35000"/>
          </a:blip>
          <a:stretch>
            <a:fillRect/>
          </a:stretch>
        </p:blipFill>
        <p:spPr>
          <a:xfrm>
            <a:off x="-1706400" y="360000"/>
            <a:ext cx="6575546" cy="7549200"/>
          </a:xfrm>
          <a:prstGeom prst="rect">
            <a:avLst/>
          </a:prstGeom>
        </p:spPr>
      </p:pic>
      <p:sp>
        <p:nvSpPr>
          <p:cNvPr id="15" name="Textplatzhalter 50">
            <a:extLst>
              <a:ext uri="{FF2B5EF4-FFF2-40B4-BE49-F238E27FC236}">
                <a16:creationId xmlns:a16="http://schemas.microsoft.com/office/drawing/2014/main" id="{49917F4F-7ECC-BD4E-BF62-FF5415302ABB}"/>
              </a:ext>
            </a:extLst>
          </p:cNvPr>
          <p:cNvSpPr>
            <a:spLocks noGrp="1"/>
          </p:cNvSpPr>
          <p:nvPr>
            <p:ph type="body" sz="quarter" idx="12" hasCustomPrompt="1"/>
          </p:nvPr>
        </p:nvSpPr>
        <p:spPr>
          <a:xfrm>
            <a:off x="6487875" y="1578792"/>
            <a:ext cx="5332650" cy="3584879"/>
          </a:xfrm>
          <a:prstGeom prst="rect">
            <a:avLst/>
          </a:prstGeom>
          <a:ln>
            <a:noFill/>
          </a:ln>
        </p:spPr>
        <p:txBody>
          <a:bodyPr/>
          <a:lstStyle>
            <a:lvl1pPr marL="285750" marR="0" indent="-28575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Char char="•"/>
              <a:tabLst/>
              <a:defRPr lang="de-DE" sz="1600" b="0" i="0" kern="1200">
                <a:solidFill>
                  <a:srgbClr val="000000"/>
                </a:solidFill>
                <a:latin typeface="Arial" panose="020B0604020202020204" pitchFamily="34" charset="0"/>
                <a:ea typeface="+mn-ea"/>
                <a:cs typeface="Arial" panose="020B0604020202020204" pitchFamily="34" charset="0"/>
              </a:defRPr>
            </a:lvl1pPr>
          </a:lstStyle>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endParaRPr lang="de-DE" dirty="0"/>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endParaRPr lang="de-DE" dirty="0"/>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endParaRPr lang="de-DE" dirty="0"/>
          </a:p>
        </p:txBody>
      </p:sp>
    </p:spTree>
    <p:extLst>
      <p:ext uri="{BB962C8B-B14F-4D97-AF65-F5344CB8AC3E}">
        <p14:creationId xmlns:p14="http://schemas.microsoft.com/office/powerpoint/2010/main" val="24885875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1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Bild-Bulletpoints-beige">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C4190FAB-863D-4E46-B360-079A90CC880F}"/>
              </a:ext>
            </a:extLst>
          </p:cNvPr>
          <p:cNvGrpSpPr/>
          <p:nvPr userDrawn="1"/>
        </p:nvGrpSpPr>
        <p:grpSpPr>
          <a:xfrm>
            <a:off x="254854" y="5953988"/>
            <a:ext cx="11565671" cy="630154"/>
            <a:chOff x="254854" y="6045428"/>
            <a:chExt cx="11565671" cy="630154"/>
          </a:xfrm>
        </p:grpSpPr>
        <p:pic>
          <p:nvPicPr>
            <p:cNvPr id="9" name="Grafik 8">
              <a:extLst>
                <a:ext uri="{FF2B5EF4-FFF2-40B4-BE49-F238E27FC236}">
                  <a16:creationId xmlns:a16="http://schemas.microsoft.com/office/drawing/2014/main" id="{018054CB-0C78-4745-9C4D-C2F95CA4F290}"/>
                </a:ext>
              </a:extLst>
            </p:cNvPr>
            <p:cNvPicPr>
              <a:picLocks noChangeAspect="1"/>
            </p:cNvPicPr>
            <p:nvPr userDrawn="1"/>
          </p:nvPicPr>
          <p:blipFill>
            <a:blip r:embed="rId2"/>
            <a:stretch>
              <a:fillRect/>
            </a:stretch>
          </p:blipFill>
          <p:spPr>
            <a:xfrm>
              <a:off x="254854" y="6045428"/>
              <a:ext cx="1683202" cy="542263"/>
            </a:xfrm>
            <a:prstGeom prst="rect">
              <a:avLst/>
            </a:prstGeom>
          </p:spPr>
        </p:pic>
        <p:pic>
          <p:nvPicPr>
            <p:cNvPr id="10" name="Grafik 9">
              <a:extLst>
                <a:ext uri="{FF2B5EF4-FFF2-40B4-BE49-F238E27FC236}">
                  <a16:creationId xmlns:a16="http://schemas.microsoft.com/office/drawing/2014/main" id="{8E71A075-C189-C748-A391-DD3363C92CCE}"/>
                </a:ext>
              </a:extLst>
            </p:cNvPr>
            <p:cNvPicPr>
              <a:picLocks noChangeAspect="1"/>
            </p:cNvPicPr>
            <p:nvPr userDrawn="1"/>
          </p:nvPicPr>
          <p:blipFill>
            <a:blip r:embed="rId3"/>
            <a:stretch>
              <a:fillRect/>
            </a:stretch>
          </p:blipFill>
          <p:spPr>
            <a:xfrm>
              <a:off x="9605785" y="6119527"/>
              <a:ext cx="2214740" cy="556055"/>
            </a:xfrm>
            <a:prstGeom prst="rect">
              <a:avLst/>
            </a:prstGeom>
          </p:spPr>
        </p:pic>
      </p:grpSp>
      <p:pic>
        <p:nvPicPr>
          <p:cNvPr id="11" name="Grafik 10">
            <a:extLst>
              <a:ext uri="{FF2B5EF4-FFF2-40B4-BE49-F238E27FC236}">
                <a16:creationId xmlns:a16="http://schemas.microsoft.com/office/drawing/2014/main" id="{14DE132B-1AAF-9C45-A6FB-C86E6EAEEE07}"/>
              </a:ext>
            </a:extLst>
          </p:cNvPr>
          <p:cNvPicPr>
            <a:picLocks noChangeAspect="1"/>
          </p:cNvPicPr>
          <p:nvPr userDrawn="1"/>
        </p:nvPicPr>
        <p:blipFill>
          <a:blip r:embed="rId4">
            <a:alphaModFix amt="50000"/>
          </a:blip>
          <a:stretch>
            <a:fillRect/>
          </a:stretch>
        </p:blipFill>
        <p:spPr>
          <a:xfrm>
            <a:off x="-1706400" y="360000"/>
            <a:ext cx="6575546" cy="7549200"/>
          </a:xfrm>
          <a:prstGeom prst="rect">
            <a:avLst/>
          </a:prstGeom>
        </p:spPr>
      </p:pic>
      <p:sp>
        <p:nvSpPr>
          <p:cNvPr id="23" name="Bildplatzhalter 7">
            <a:extLst>
              <a:ext uri="{FF2B5EF4-FFF2-40B4-BE49-F238E27FC236}">
                <a16:creationId xmlns:a16="http://schemas.microsoft.com/office/drawing/2014/main" id="{48F56AE9-E291-FA4B-A214-015AF6F567AE}"/>
              </a:ext>
            </a:extLst>
          </p:cNvPr>
          <p:cNvSpPr>
            <a:spLocks noGrp="1"/>
          </p:cNvSpPr>
          <p:nvPr>
            <p:ph type="pic" sz="quarter" idx="14"/>
          </p:nvPr>
        </p:nvSpPr>
        <p:spPr>
          <a:xfrm>
            <a:off x="0" y="712695"/>
            <a:ext cx="5727700" cy="4443768"/>
          </a:xfrm>
          <a:prstGeom prst="rect">
            <a:avLst/>
          </a:prstGeom>
        </p:spPr>
        <p:txBody>
          <a:bodyPr/>
          <a:lstStyle/>
          <a:p>
            <a:endParaRPr lang="de-DE"/>
          </a:p>
        </p:txBody>
      </p:sp>
      <p:sp>
        <p:nvSpPr>
          <p:cNvPr id="13" name="Textplatzhalter 50">
            <a:extLst>
              <a:ext uri="{FF2B5EF4-FFF2-40B4-BE49-F238E27FC236}">
                <a16:creationId xmlns:a16="http://schemas.microsoft.com/office/drawing/2014/main" id="{78D29472-F63B-4140-BA47-B5DB79E5F562}"/>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err="1"/>
              <a:t>Lorem</a:t>
            </a:r>
            <a:r>
              <a:rPr lang="de-DE" dirty="0"/>
              <a:t> </a:t>
            </a:r>
            <a:r>
              <a:rPr lang="de-DE" dirty="0" err="1"/>
              <a:t>ipsum</a:t>
            </a:r>
            <a:r>
              <a:rPr lang="de-DE" dirty="0"/>
              <a:t> </a:t>
            </a:r>
            <a:r>
              <a:rPr lang="de-DE" dirty="0" err="1"/>
              <a:t>dolor</a:t>
            </a:r>
            <a:r>
              <a:rPr lang="de-DE" dirty="0"/>
              <a:t> </a:t>
            </a:r>
            <a:r>
              <a:rPr lang="de-DE" dirty="0" err="1"/>
              <a:t>sit</a:t>
            </a:r>
            <a:endParaRPr lang="de-DE" dirty="0"/>
          </a:p>
        </p:txBody>
      </p:sp>
      <p:sp>
        <p:nvSpPr>
          <p:cNvPr id="15" name="Textplatzhalter 50">
            <a:extLst>
              <a:ext uri="{FF2B5EF4-FFF2-40B4-BE49-F238E27FC236}">
                <a16:creationId xmlns:a16="http://schemas.microsoft.com/office/drawing/2014/main" id="{E0C0A9DE-2C62-1344-9E22-964B985E77E1}"/>
              </a:ext>
            </a:extLst>
          </p:cNvPr>
          <p:cNvSpPr>
            <a:spLocks noGrp="1"/>
          </p:cNvSpPr>
          <p:nvPr>
            <p:ph type="body" sz="quarter" idx="12" hasCustomPrompt="1"/>
          </p:nvPr>
        </p:nvSpPr>
        <p:spPr>
          <a:xfrm>
            <a:off x="6487875" y="1578792"/>
            <a:ext cx="5332650" cy="3584879"/>
          </a:xfrm>
          <a:prstGeom prst="rect">
            <a:avLst/>
          </a:prstGeom>
          <a:ln>
            <a:noFill/>
          </a:ln>
        </p:spPr>
        <p:txBody>
          <a:bodyPr/>
          <a:lstStyle>
            <a:lvl1pPr marL="285750" marR="0" indent="-28575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Char char="•"/>
              <a:tabLst/>
              <a:defRPr lang="de-DE" sz="1600" b="0" i="0" kern="1200">
                <a:solidFill>
                  <a:srgbClr val="000000"/>
                </a:solidFill>
                <a:latin typeface="Arial" panose="020B0604020202020204" pitchFamily="34" charset="0"/>
                <a:ea typeface="+mn-ea"/>
                <a:cs typeface="Arial" panose="020B0604020202020204" pitchFamily="34" charset="0"/>
              </a:defRPr>
            </a:lvl1pPr>
          </a:lstStyle>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endParaRPr lang="de-DE" dirty="0"/>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endParaRPr lang="de-DE" dirty="0"/>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p>
          <a:p>
            <a:pPr marL="285750" marR="0" lvl="0" indent="-285750" algn="l" defTabSz="914400" rtl="0" eaLnBrk="1" fontAlgn="auto" latinLnBrk="0" hangingPunct="1">
              <a:lnSpc>
                <a:spcPct val="120000"/>
              </a:lnSpc>
              <a:spcBef>
                <a:spcPts val="1000"/>
              </a:spcBef>
              <a:spcAft>
                <a:spcPts val="0"/>
              </a:spcAft>
              <a:buClr>
                <a:srgbClr val="FF002A"/>
              </a:buClr>
              <a:buSzTx/>
              <a:tabLst/>
              <a:defRPr/>
            </a:pPr>
            <a:endParaRPr lang="de-DE" dirty="0"/>
          </a:p>
        </p:txBody>
      </p:sp>
    </p:spTree>
    <p:extLst>
      <p:ext uri="{BB962C8B-B14F-4D97-AF65-F5344CB8AC3E}">
        <p14:creationId xmlns:p14="http://schemas.microsoft.com/office/powerpoint/2010/main" val="178303401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1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Bild-Text-türkis">
    <p:spTree>
      <p:nvGrpSpPr>
        <p:cNvPr id="1" name=""/>
        <p:cNvGrpSpPr/>
        <p:nvPr/>
      </p:nvGrpSpPr>
      <p:grpSpPr>
        <a:xfrm>
          <a:off x="0" y="0"/>
          <a:ext cx="0" cy="0"/>
          <a:chOff x="0" y="0"/>
          <a:chExt cx="0" cy="0"/>
        </a:xfrm>
      </p:grpSpPr>
      <p:sp>
        <p:nvSpPr>
          <p:cNvPr id="51" name="Textplatzhalter 50">
            <a:extLst>
              <a:ext uri="{FF2B5EF4-FFF2-40B4-BE49-F238E27FC236}">
                <a16:creationId xmlns:a16="http://schemas.microsoft.com/office/drawing/2014/main" id="{A762F320-2845-1C4B-86A8-0BE353037416}"/>
              </a:ext>
            </a:extLst>
          </p:cNvPr>
          <p:cNvSpPr>
            <a:spLocks noGrp="1"/>
          </p:cNvSpPr>
          <p:nvPr>
            <p:ph type="body" sz="quarter" idx="11" hasCustomPrompt="1"/>
          </p:nvPr>
        </p:nvSpPr>
        <p:spPr>
          <a:xfrm>
            <a:off x="6487875" y="728663"/>
            <a:ext cx="5332650" cy="605688"/>
          </a:xfrm>
          <a:prstGeom prst="rect">
            <a:avLst/>
          </a:prstGeom>
        </p:spPr>
        <p:txBody>
          <a:bodyPr/>
          <a:lstStyle>
            <a:lvl1pPr marL="0" indent="0">
              <a:buNone/>
              <a:defRPr sz="4000" b="1" i="0">
                <a:solidFill>
                  <a:srgbClr val="333333"/>
                </a:solidFill>
                <a:latin typeface="Gilroy ExtraBold" pitchFamily="2" charset="77"/>
                <a:cs typeface="Arial" panose="020B0604020202020204" pitchFamily="34" charset="0"/>
              </a:defRPr>
            </a:lvl1pPr>
          </a:lstStyle>
          <a:p>
            <a:pPr lvl="0"/>
            <a:r>
              <a:rPr lang="de-DE" dirty="0" err="1"/>
              <a:t>Lorem</a:t>
            </a:r>
            <a:r>
              <a:rPr lang="de-DE" dirty="0"/>
              <a:t> </a:t>
            </a:r>
            <a:r>
              <a:rPr lang="de-DE" dirty="0" err="1"/>
              <a:t>ipsum</a:t>
            </a:r>
            <a:r>
              <a:rPr lang="de-DE" dirty="0"/>
              <a:t> </a:t>
            </a:r>
            <a:r>
              <a:rPr lang="de-DE" dirty="0" err="1"/>
              <a:t>dolor</a:t>
            </a:r>
            <a:r>
              <a:rPr lang="de-DE" dirty="0"/>
              <a:t> </a:t>
            </a:r>
            <a:r>
              <a:rPr lang="de-DE" dirty="0" err="1"/>
              <a:t>sit</a:t>
            </a:r>
            <a:endParaRPr lang="de-DE" dirty="0"/>
          </a:p>
        </p:txBody>
      </p:sp>
      <p:sp>
        <p:nvSpPr>
          <p:cNvPr id="52" name="Textplatzhalter 50">
            <a:extLst>
              <a:ext uri="{FF2B5EF4-FFF2-40B4-BE49-F238E27FC236}">
                <a16:creationId xmlns:a16="http://schemas.microsoft.com/office/drawing/2014/main" id="{37522481-55F3-8A4D-87BA-624639BE5078}"/>
              </a:ext>
            </a:extLst>
          </p:cNvPr>
          <p:cNvSpPr>
            <a:spLocks noGrp="1"/>
          </p:cNvSpPr>
          <p:nvPr>
            <p:ph type="body" sz="quarter" idx="12" hasCustomPrompt="1"/>
          </p:nvPr>
        </p:nvSpPr>
        <p:spPr>
          <a:xfrm>
            <a:off x="6487875" y="1578792"/>
            <a:ext cx="5332650" cy="3584879"/>
          </a:xfrm>
          <a:prstGeom prst="rect">
            <a:avLst/>
          </a:prstGeom>
          <a:ln>
            <a:noFill/>
          </a:ln>
        </p:spPr>
        <p:txBody>
          <a:bodyPr/>
          <a:lstStyle>
            <a:lvl1pPr marL="0" marR="0" indent="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None/>
              <a:tabLst/>
              <a:defRPr lang="de-DE" sz="1600" b="0" i="0" kern="1200" dirty="0" smtClean="0">
                <a:solidFill>
                  <a:srgbClr val="000000"/>
                </a:solidFill>
                <a:latin typeface="Arial" panose="020B0604020202020204" pitchFamily="34" charset="0"/>
                <a:ea typeface="+mn-ea"/>
                <a:cs typeface="Arial" panose="020B0604020202020204" pitchFamily="34" charset="0"/>
              </a:defRPr>
            </a:lvl1pPr>
          </a:lstStyle>
          <a:p>
            <a:pPr marL="0" marR="0" lvl="0" indent="0" algn="l" defTabSz="914400" rtl="0" eaLnBrk="1" fontAlgn="auto" latinLnBrk="0" hangingPunct="1">
              <a:lnSpc>
                <a:spcPct val="120000"/>
              </a:lnSpc>
              <a:spcBef>
                <a:spcPts val="1000"/>
              </a:spcBef>
              <a:spcAft>
                <a:spcPts val="0"/>
              </a:spcAft>
              <a:buClr>
                <a:srgbClr val="FF002A"/>
              </a:buClr>
              <a:buSzTx/>
              <a:buFont typeface="Arial" panose="020B0604020202020204" pitchFamily="34" charset="0"/>
              <a:buNone/>
              <a:tabLst/>
              <a:defRPr/>
            </a:pP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r>
              <a:rPr lang="de-DE" dirty="0"/>
              <a:t>. At </a:t>
            </a:r>
            <a:r>
              <a:rPr lang="de-DE" dirty="0" err="1"/>
              <a:t>vero</a:t>
            </a:r>
            <a:r>
              <a:rPr lang="de-DE" dirty="0"/>
              <a:t> </a:t>
            </a:r>
            <a:r>
              <a:rPr lang="de-DE" dirty="0" err="1"/>
              <a:t>eos</a:t>
            </a:r>
            <a:r>
              <a:rPr lang="de-DE" dirty="0"/>
              <a:t> et </a:t>
            </a:r>
            <a:r>
              <a:rPr lang="de-DE" dirty="0" err="1"/>
              <a:t>accusam</a:t>
            </a:r>
            <a:r>
              <a:rPr lang="de-DE" dirty="0"/>
              <a:t> et </a:t>
            </a:r>
            <a:r>
              <a:rPr lang="de-DE" dirty="0" err="1"/>
              <a:t>justo</a:t>
            </a:r>
            <a:r>
              <a:rPr lang="de-DE" dirty="0"/>
              <a:t> </a:t>
            </a:r>
            <a:r>
              <a:rPr lang="de-DE" dirty="0" err="1"/>
              <a:t>duo</a:t>
            </a:r>
            <a:r>
              <a:rPr lang="de-DE" dirty="0"/>
              <a:t> </a:t>
            </a:r>
            <a:r>
              <a:rPr lang="de-DE" dirty="0" err="1"/>
              <a:t>dolores</a:t>
            </a:r>
            <a:r>
              <a:rPr lang="de-DE" dirty="0"/>
              <a:t> et </a:t>
            </a:r>
            <a:r>
              <a:rPr lang="de-DE" dirty="0" err="1"/>
              <a:t>ea</a:t>
            </a:r>
            <a:r>
              <a:rPr lang="de-DE" dirty="0"/>
              <a:t> </a:t>
            </a:r>
            <a:r>
              <a:rPr lang="de-DE" dirty="0" err="1"/>
              <a:t>rebum</a:t>
            </a:r>
            <a:r>
              <a:rPr lang="de-DE" dirty="0"/>
              <a:t>. Stet </a:t>
            </a:r>
            <a:r>
              <a:rPr lang="de-DE" dirty="0" err="1"/>
              <a:t>clita</a:t>
            </a:r>
            <a:r>
              <a:rPr lang="de-DE" dirty="0"/>
              <a:t> </a:t>
            </a:r>
            <a:r>
              <a:rPr lang="de-DE" dirty="0" err="1"/>
              <a:t>kasd</a:t>
            </a:r>
            <a:r>
              <a:rPr lang="de-DE" dirty="0"/>
              <a:t> </a:t>
            </a:r>
            <a:r>
              <a:rPr lang="de-DE" dirty="0" err="1"/>
              <a:t>gubergren</a:t>
            </a:r>
            <a:r>
              <a:rPr lang="de-DE" dirty="0"/>
              <a:t>, </a:t>
            </a:r>
            <a:r>
              <a:rPr lang="de-DE" dirty="0" err="1"/>
              <a:t>no</a:t>
            </a:r>
            <a:r>
              <a:rPr lang="de-DE" dirty="0"/>
              <a:t> </a:t>
            </a:r>
            <a:r>
              <a:rPr lang="de-DE" dirty="0" err="1"/>
              <a:t>sea</a:t>
            </a:r>
            <a:r>
              <a:rPr lang="de-DE" dirty="0"/>
              <a:t> </a:t>
            </a:r>
            <a:r>
              <a:rPr lang="de-DE" dirty="0" err="1"/>
              <a:t>takimata</a:t>
            </a:r>
            <a:r>
              <a:rPr lang="de-DE" dirty="0"/>
              <a:t> sanctus </a:t>
            </a:r>
            <a:r>
              <a:rPr lang="de-DE" dirty="0" err="1"/>
              <a:t>est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r>
              <a:rPr lang="de-DE" dirty="0"/>
              <a:t> </a:t>
            </a:r>
            <a:r>
              <a:rPr lang="de-DE" dirty="0" err="1"/>
              <a:t>tempor</a:t>
            </a:r>
            <a:r>
              <a:rPr lang="de-DE" dirty="0"/>
              <a:t> </a:t>
            </a:r>
            <a:r>
              <a:rPr lang="de-DE" dirty="0" err="1"/>
              <a:t>invidunt</a:t>
            </a:r>
            <a:r>
              <a:rPr lang="de-DE" dirty="0"/>
              <a:t> </a:t>
            </a:r>
            <a:r>
              <a:rPr lang="de-DE" dirty="0" err="1"/>
              <a:t>ut</a:t>
            </a:r>
            <a:r>
              <a:rPr lang="de-DE" dirty="0"/>
              <a:t> </a:t>
            </a:r>
            <a:r>
              <a:rPr lang="de-DE" dirty="0" err="1"/>
              <a:t>labore</a:t>
            </a:r>
            <a:r>
              <a:rPr lang="de-DE" dirty="0"/>
              <a:t> et </a:t>
            </a:r>
            <a:r>
              <a:rPr lang="de-DE" dirty="0" err="1"/>
              <a:t>dolore</a:t>
            </a:r>
            <a:r>
              <a:rPr lang="de-DE" dirty="0"/>
              <a:t> magna </a:t>
            </a:r>
            <a:r>
              <a:rPr lang="de-DE" dirty="0" err="1"/>
              <a:t>aliquyam</a:t>
            </a:r>
            <a:r>
              <a:rPr lang="de-DE" dirty="0"/>
              <a:t> </a:t>
            </a:r>
            <a:r>
              <a:rPr lang="de-DE" dirty="0" err="1"/>
              <a:t>erat</a:t>
            </a:r>
            <a:r>
              <a:rPr lang="de-DE" dirty="0"/>
              <a:t>, </a:t>
            </a:r>
            <a:r>
              <a:rPr lang="de-DE" dirty="0" err="1"/>
              <a:t>sed</a:t>
            </a:r>
            <a:r>
              <a:rPr lang="de-DE" dirty="0"/>
              <a:t> </a:t>
            </a:r>
            <a:r>
              <a:rPr lang="de-DE" dirty="0" err="1"/>
              <a:t>diam</a:t>
            </a:r>
            <a:r>
              <a:rPr lang="de-DE" dirty="0"/>
              <a:t> </a:t>
            </a:r>
            <a:r>
              <a:rPr lang="de-DE" dirty="0" err="1"/>
              <a:t>voluptua</a:t>
            </a:r>
            <a:endParaRPr lang="de-DE" dirty="0"/>
          </a:p>
        </p:txBody>
      </p:sp>
      <p:sp>
        <p:nvSpPr>
          <p:cNvPr id="23" name="Bildplatzhalter 7">
            <a:extLst>
              <a:ext uri="{FF2B5EF4-FFF2-40B4-BE49-F238E27FC236}">
                <a16:creationId xmlns:a16="http://schemas.microsoft.com/office/drawing/2014/main" id="{48F56AE9-E291-FA4B-A214-015AF6F567AE}"/>
              </a:ext>
            </a:extLst>
          </p:cNvPr>
          <p:cNvSpPr>
            <a:spLocks noGrp="1"/>
          </p:cNvSpPr>
          <p:nvPr>
            <p:ph type="pic" sz="quarter" idx="14"/>
          </p:nvPr>
        </p:nvSpPr>
        <p:spPr>
          <a:xfrm>
            <a:off x="0" y="712695"/>
            <a:ext cx="5727700" cy="4443768"/>
          </a:xfrm>
          <a:prstGeom prst="rect">
            <a:avLst/>
          </a:prstGeom>
        </p:spPr>
        <p:txBody>
          <a:bodyPr/>
          <a:lstStyle/>
          <a:p>
            <a:endParaRPr lang="de-DE"/>
          </a:p>
        </p:txBody>
      </p:sp>
      <p:grpSp>
        <p:nvGrpSpPr>
          <p:cNvPr id="10" name="Gruppieren 9">
            <a:extLst>
              <a:ext uri="{FF2B5EF4-FFF2-40B4-BE49-F238E27FC236}">
                <a16:creationId xmlns:a16="http://schemas.microsoft.com/office/drawing/2014/main" id="{32CCD78A-BF84-B946-86CA-12960EE11164}"/>
              </a:ext>
            </a:extLst>
          </p:cNvPr>
          <p:cNvGrpSpPr/>
          <p:nvPr userDrawn="1"/>
        </p:nvGrpSpPr>
        <p:grpSpPr>
          <a:xfrm>
            <a:off x="254854" y="5953988"/>
            <a:ext cx="11565671" cy="630154"/>
            <a:chOff x="254854" y="6045428"/>
            <a:chExt cx="11565671" cy="630154"/>
          </a:xfrm>
        </p:grpSpPr>
        <p:pic>
          <p:nvPicPr>
            <p:cNvPr id="11" name="Grafik 10">
              <a:extLst>
                <a:ext uri="{FF2B5EF4-FFF2-40B4-BE49-F238E27FC236}">
                  <a16:creationId xmlns:a16="http://schemas.microsoft.com/office/drawing/2014/main" id="{29E3BBF7-1117-C24F-BF7C-D7F573862871}"/>
                </a:ext>
              </a:extLst>
            </p:cNvPr>
            <p:cNvPicPr>
              <a:picLocks noChangeAspect="1"/>
            </p:cNvPicPr>
            <p:nvPr userDrawn="1"/>
          </p:nvPicPr>
          <p:blipFill>
            <a:blip r:embed="rId2"/>
            <a:stretch>
              <a:fillRect/>
            </a:stretch>
          </p:blipFill>
          <p:spPr>
            <a:xfrm>
              <a:off x="254854" y="6045428"/>
              <a:ext cx="1683202" cy="542263"/>
            </a:xfrm>
            <a:prstGeom prst="rect">
              <a:avLst/>
            </a:prstGeom>
          </p:spPr>
        </p:pic>
        <p:pic>
          <p:nvPicPr>
            <p:cNvPr id="12" name="Grafik 11">
              <a:extLst>
                <a:ext uri="{FF2B5EF4-FFF2-40B4-BE49-F238E27FC236}">
                  <a16:creationId xmlns:a16="http://schemas.microsoft.com/office/drawing/2014/main" id="{4B062937-A8DD-F94D-B744-2B3ABAA16DE6}"/>
                </a:ext>
              </a:extLst>
            </p:cNvPr>
            <p:cNvPicPr>
              <a:picLocks noChangeAspect="1"/>
            </p:cNvPicPr>
            <p:nvPr userDrawn="1"/>
          </p:nvPicPr>
          <p:blipFill>
            <a:blip r:embed="rId3"/>
            <a:stretch>
              <a:fillRect/>
            </a:stretch>
          </p:blipFill>
          <p:spPr>
            <a:xfrm>
              <a:off x="9605785" y="6119527"/>
              <a:ext cx="2214740" cy="556055"/>
            </a:xfrm>
            <a:prstGeom prst="rect">
              <a:avLst/>
            </a:prstGeom>
          </p:spPr>
        </p:pic>
      </p:grpSp>
      <p:pic>
        <p:nvPicPr>
          <p:cNvPr id="9" name="Grafik 8">
            <a:extLst>
              <a:ext uri="{FF2B5EF4-FFF2-40B4-BE49-F238E27FC236}">
                <a16:creationId xmlns:a16="http://schemas.microsoft.com/office/drawing/2014/main" id="{EC7DDB78-D416-9849-A327-2276A11A66FD}"/>
              </a:ext>
            </a:extLst>
          </p:cNvPr>
          <p:cNvPicPr>
            <a:picLocks noChangeAspect="1"/>
          </p:cNvPicPr>
          <p:nvPr userDrawn="1"/>
        </p:nvPicPr>
        <p:blipFill>
          <a:blip r:embed="rId4">
            <a:alphaModFix amt="35000"/>
          </a:blip>
          <a:stretch>
            <a:fillRect/>
          </a:stretch>
        </p:blipFill>
        <p:spPr>
          <a:xfrm>
            <a:off x="-1706400" y="358775"/>
            <a:ext cx="6577823" cy="7549200"/>
          </a:xfrm>
          <a:prstGeom prst="rect">
            <a:avLst/>
          </a:prstGeom>
        </p:spPr>
      </p:pic>
    </p:spTree>
    <p:extLst>
      <p:ext uri="{BB962C8B-B14F-4D97-AF65-F5344CB8AC3E}">
        <p14:creationId xmlns:p14="http://schemas.microsoft.com/office/powerpoint/2010/main" val="178652648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2" pos="7446">
          <p15:clr>
            <a:srgbClr val="FBAE40"/>
          </p15:clr>
        </p15:guide>
        <p15:guide id="3" pos="228">
          <p15:clr>
            <a:srgbClr val="FBAE40"/>
          </p15:clr>
        </p15:guide>
        <p15:guide id="4" orient="horz" pos="4088">
          <p15:clr>
            <a:srgbClr val="FBAE40"/>
          </p15:clr>
        </p15:guide>
        <p15:guide id="5" orient="horz" pos="226">
          <p15:clr>
            <a:srgbClr val="FBAE40"/>
          </p15:clr>
        </p15:guide>
        <p15:guide id="7" orient="horz" pos="459">
          <p15:clr>
            <a:srgbClr val="FBAE40"/>
          </p15:clr>
        </p15:guide>
        <p15:guide id="8" orient="horz" pos="2160">
          <p15:clr>
            <a:srgbClr val="FBAE40"/>
          </p15:clr>
        </p15:guide>
        <p15:guide id="12" pos="384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2270974"/>
      </p:ext>
    </p:extLst>
  </p:cSld>
  <p:clrMap bg1="lt1" tx1="dk1" bg2="lt2" tx2="dk2" accent1="accent1" accent2="accent2" accent3="accent3" accent4="accent4" accent5="accent5" accent6="accent6" hlink="hlink" folHlink="folHlink"/>
  <p:sldLayoutIdLst>
    <p:sldLayoutId id="2147483650" r:id="rId1"/>
    <p:sldLayoutId id="2147483697" r:id="rId2"/>
    <p:sldLayoutId id="2147483670" r:id="rId3"/>
    <p:sldLayoutId id="2147483672" r:id="rId4"/>
    <p:sldLayoutId id="2147483673" r:id="rId5"/>
    <p:sldLayoutId id="2147483674" r:id="rId6"/>
    <p:sldLayoutId id="2147483675" r:id="rId7"/>
    <p:sldLayoutId id="2147483676" r:id="rId8"/>
    <p:sldLayoutId id="2147483677" r:id="rId9"/>
    <p:sldLayoutId id="2147483681" r:id="rId10"/>
    <p:sldLayoutId id="2147483680" r:id="rId11"/>
    <p:sldLayoutId id="2147483679" r:id="rId12"/>
    <p:sldLayoutId id="2147483678" r:id="rId13"/>
    <p:sldLayoutId id="2147483671" r:id="rId14"/>
    <p:sldLayoutId id="2147483666" r:id="rId15"/>
    <p:sldLayoutId id="2147483686" r:id="rId16"/>
    <p:sldLayoutId id="2147483685" r:id="rId17"/>
    <p:sldLayoutId id="2147483682" r:id="rId18"/>
    <p:sldLayoutId id="2147483684" r:id="rId19"/>
    <p:sldLayoutId id="2147483683" r:id="rId20"/>
    <p:sldLayoutId id="2147483691" r:id="rId21"/>
    <p:sldLayoutId id="2147483690" r:id="rId22"/>
    <p:sldLayoutId id="2147483689" r:id="rId23"/>
    <p:sldLayoutId id="2147483688" r:id="rId24"/>
    <p:sldLayoutId id="2147483687" r:id="rId25"/>
    <p:sldLayoutId id="2147483668" r:id="rId26"/>
    <p:sldLayoutId id="2147483696" r:id="rId27"/>
    <p:sldLayoutId id="2147483695" r:id="rId28"/>
    <p:sldLayoutId id="2147483694" r:id="rId29"/>
    <p:sldLayoutId id="2147483693" r:id="rId30"/>
    <p:sldLayoutId id="2147483692" r:id="rId31"/>
    <p:sldLayoutId id="2147483669" r:id="rId32"/>
  </p:sldLayoutIdLst>
  <p:transition spd="slow" advTm="3000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Bildplatzhalter 16">
            <a:extLst>
              <a:ext uri="{FF2B5EF4-FFF2-40B4-BE49-F238E27FC236}">
                <a16:creationId xmlns:a16="http://schemas.microsoft.com/office/drawing/2014/main" id="{05CD4DE4-B1DC-924B-9DFA-0F1FD9F1153F}"/>
              </a:ext>
            </a:extLst>
          </p:cNvPr>
          <p:cNvPicPr>
            <a:picLocks noGrp="1" noChangeAspect="1"/>
          </p:cNvPicPr>
          <p:nvPr>
            <p:ph type="pic" sz="quarter" idx="10"/>
          </p:nvPr>
        </p:nvPicPr>
        <p:blipFill>
          <a:blip r:embed="rId2"/>
          <a:srcRect l="25" r="25"/>
          <a:stretch/>
        </p:blipFill>
        <p:spPr>
          <a:xfrm>
            <a:off x="1" y="0"/>
            <a:ext cx="5695399" cy="6858000"/>
          </a:xfrm>
        </p:spPr>
      </p:pic>
      <p:sp>
        <p:nvSpPr>
          <p:cNvPr id="23" name="Textplatzhalter 22">
            <a:extLst>
              <a:ext uri="{FF2B5EF4-FFF2-40B4-BE49-F238E27FC236}">
                <a16:creationId xmlns:a16="http://schemas.microsoft.com/office/drawing/2014/main" id="{4DC33193-38F3-DD41-A249-8E8965155862}"/>
              </a:ext>
            </a:extLst>
          </p:cNvPr>
          <p:cNvSpPr>
            <a:spLocks noGrp="1"/>
          </p:cNvSpPr>
          <p:nvPr>
            <p:ph type="body" sz="quarter" idx="11"/>
          </p:nvPr>
        </p:nvSpPr>
        <p:spPr>
          <a:xfrm>
            <a:off x="6759018" y="2429939"/>
            <a:ext cx="4680000" cy="1526962"/>
          </a:xfrm>
        </p:spPr>
        <p:txBody>
          <a:bodyPr/>
          <a:lstStyle/>
          <a:p>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endParaRPr lang="de-DE" dirty="0"/>
          </a:p>
        </p:txBody>
      </p:sp>
      <p:sp>
        <p:nvSpPr>
          <p:cNvPr id="24" name="Textplatzhalter 23">
            <a:extLst>
              <a:ext uri="{FF2B5EF4-FFF2-40B4-BE49-F238E27FC236}">
                <a16:creationId xmlns:a16="http://schemas.microsoft.com/office/drawing/2014/main" id="{BDDB4F9E-42B8-E140-8563-28B344694C5F}"/>
              </a:ext>
            </a:extLst>
          </p:cNvPr>
          <p:cNvSpPr>
            <a:spLocks noGrp="1"/>
          </p:cNvSpPr>
          <p:nvPr>
            <p:ph type="body" sz="quarter" idx="12"/>
          </p:nvPr>
        </p:nvSpPr>
        <p:spPr>
          <a:xfrm>
            <a:off x="6759018" y="4187599"/>
            <a:ext cx="4680000" cy="1051346"/>
          </a:xfrm>
        </p:spPr>
        <p:txBody>
          <a:bodyPr/>
          <a:lstStyle/>
          <a:p>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amet</a:t>
            </a:r>
            <a:r>
              <a:rPr lang="de-DE" dirty="0"/>
              <a:t>, </a:t>
            </a:r>
            <a:r>
              <a:rPr lang="de-DE" dirty="0" err="1"/>
              <a:t>consetetur</a:t>
            </a:r>
            <a:r>
              <a:rPr lang="de-DE" dirty="0"/>
              <a:t> </a:t>
            </a:r>
            <a:r>
              <a:rPr lang="de-DE" dirty="0" err="1"/>
              <a:t>sadipscing</a:t>
            </a:r>
            <a:r>
              <a:rPr lang="de-DE" dirty="0"/>
              <a:t> </a:t>
            </a:r>
            <a:r>
              <a:rPr lang="de-DE" dirty="0" err="1"/>
              <a:t>elitr</a:t>
            </a:r>
            <a:r>
              <a:rPr lang="de-DE" dirty="0"/>
              <a:t>, </a:t>
            </a:r>
            <a:r>
              <a:rPr lang="de-DE" dirty="0" err="1"/>
              <a:t>sed</a:t>
            </a:r>
            <a:r>
              <a:rPr lang="de-DE" dirty="0"/>
              <a:t> </a:t>
            </a:r>
            <a:r>
              <a:rPr lang="de-DE" dirty="0" err="1"/>
              <a:t>diam</a:t>
            </a:r>
            <a:r>
              <a:rPr lang="de-DE" dirty="0"/>
              <a:t> </a:t>
            </a:r>
            <a:r>
              <a:rPr lang="de-DE" dirty="0" err="1"/>
              <a:t>nonumy</a:t>
            </a:r>
            <a:r>
              <a:rPr lang="de-DE" dirty="0"/>
              <a:t> </a:t>
            </a:r>
            <a:r>
              <a:rPr lang="de-DE" dirty="0" err="1"/>
              <a:t>eirmod</a:t>
            </a:r>
            <a:endParaRPr lang="de-DE" dirty="0"/>
          </a:p>
        </p:txBody>
      </p:sp>
      <p:sp>
        <p:nvSpPr>
          <p:cNvPr id="25" name="Textplatzhalter 24">
            <a:extLst>
              <a:ext uri="{FF2B5EF4-FFF2-40B4-BE49-F238E27FC236}">
                <a16:creationId xmlns:a16="http://schemas.microsoft.com/office/drawing/2014/main" id="{2877ADA6-BE41-5D44-84A2-84A5199E5503}"/>
              </a:ext>
            </a:extLst>
          </p:cNvPr>
          <p:cNvSpPr>
            <a:spLocks noGrp="1"/>
          </p:cNvSpPr>
          <p:nvPr>
            <p:ph type="body" sz="quarter" idx="13"/>
          </p:nvPr>
        </p:nvSpPr>
        <p:spPr>
          <a:xfrm>
            <a:off x="6759018" y="1800519"/>
            <a:ext cx="4680000" cy="383968"/>
          </a:xfrm>
        </p:spPr>
        <p:txBody>
          <a:bodyPr/>
          <a:lstStyle/>
          <a:p>
            <a:r>
              <a:rPr lang="de-DE" dirty="0" err="1"/>
              <a:t>Preline</a:t>
            </a:r>
            <a:endParaRPr lang="de-DE" dirty="0"/>
          </a:p>
        </p:txBody>
      </p:sp>
    </p:spTree>
    <p:extLst>
      <p:ext uri="{BB962C8B-B14F-4D97-AF65-F5344CB8AC3E}">
        <p14:creationId xmlns:p14="http://schemas.microsoft.com/office/powerpoint/2010/main" val="951637292"/>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platzhalter 10">
            <a:extLst>
              <a:ext uri="{FF2B5EF4-FFF2-40B4-BE49-F238E27FC236}">
                <a16:creationId xmlns:a16="http://schemas.microsoft.com/office/drawing/2014/main" id="{DDB62F87-9E36-1441-98E5-12A32C61B14E}"/>
              </a:ext>
            </a:extLst>
          </p:cNvPr>
          <p:cNvSpPr>
            <a:spLocks noGrp="1"/>
          </p:cNvSpPr>
          <p:nvPr>
            <p:ph type="body" sz="quarter" idx="11"/>
          </p:nvPr>
        </p:nvSpPr>
        <p:spPr/>
        <p:txBody>
          <a:bodyPr/>
          <a:lstStyle/>
          <a:p>
            <a:r>
              <a:rPr lang="de-DE"/>
              <a:t>Lorem ipsum dolor sit</a:t>
            </a:r>
            <a:endParaRPr lang="de-DE" dirty="0"/>
          </a:p>
        </p:txBody>
      </p:sp>
      <p:sp>
        <p:nvSpPr>
          <p:cNvPr id="12" name="Textplatzhalter 11">
            <a:extLst>
              <a:ext uri="{FF2B5EF4-FFF2-40B4-BE49-F238E27FC236}">
                <a16:creationId xmlns:a16="http://schemas.microsoft.com/office/drawing/2014/main" id="{A4838466-E48B-5E47-89FE-FB9C0E8E7CF6}"/>
              </a:ext>
            </a:extLst>
          </p:cNvPr>
          <p:cNvSpPr>
            <a:spLocks noGrp="1"/>
          </p:cNvSpPr>
          <p:nvPr>
            <p:ph type="body" sz="quarter" idx="12"/>
          </p:nvPr>
        </p:nvSpPr>
        <p:spPr/>
        <p:txBody>
          <a:bodyPr/>
          <a:lstStyle/>
          <a:p>
            <a:r>
              <a:rPr lang="de-DE"/>
              <a:t>Geschäftsbereich A</a:t>
            </a:r>
          </a:p>
          <a:p>
            <a:r>
              <a:rPr lang="de-DE"/>
              <a:t>Geschäftsbereich B</a:t>
            </a:r>
            <a:endParaRPr lang="de-DE" dirty="0"/>
          </a:p>
        </p:txBody>
      </p:sp>
      <p:pic>
        <p:nvPicPr>
          <p:cNvPr id="6" name="Bildplatzhalter 5">
            <a:extLst>
              <a:ext uri="{FF2B5EF4-FFF2-40B4-BE49-F238E27FC236}">
                <a16:creationId xmlns:a16="http://schemas.microsoft.com/office/drawing/2014/main" id="{241E6451-8543-FD48-8F8D-7A4B690D533B}"/>
              </a:ext>
            </a:extLst>
          </p:cNvPr>
          <p:cNvPicPr>
            <a:picLocks noGrp="1" noChangeAspect="1"/>
          </p:cNvPicPr>
          <p:nvPr>
            <p:ph type="pic" sz="quarter" idx="14"/>
          </p:nvPr>
        </p:nvPicPr>
        <p:blipFill>
          <a:blip r:embed="rId2"/>
          <a:srcRect t="17" b="17"/>
          <a:stretch/>
        </p:blipFill>
        <p:spPr>
          <a:xfrm>
            <a:off x="1" y="712695"/>
            <a:ext cx="5725937" cy="4442400"/>
          </a:xfrm>
        </p:spPr>
      </p:pic>
    </p:spTree>
    <p:extLst>
      <p:ext uri="{BB962C8B-B14F-4D97-AF65-F5344CB8AC3E}">
        <p14:creationId xmlns:p14="http://schemas.microsoft.com/office/powerpoint/2010/main" val="2783801239"/>
      </p:ext>
    </p:extLst>
  </p:cSld>
  <p:clrMapOvr>
    <a:masterClrMapping/>
  </p:clrMapOvr>
  <p:transition spd="slow">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platzhalter 5">
            <a:extLst>
              <a:ext uri="{FF2B5EF4-FFF2-40B4-BE49-F238E27FC236}">
                <a16:creationId xmlns:a16="http://schemas.microsoft.com/office/drawing/2014/main" id="{626259D8-C455-CE4A-919B-81783538F152}"/>
              </a:ext>
            </a:extLst>
          </p:cNvPr>
          <p:cNvPicPr>
            <a:picLocks noGrp="1" noChangeAspect="1"/>
          </p:cNvPicPr>
          <p:nvPr>
            <p:ph type="pic" sz="quarter" idx="14"/>
          </p:nvPr>
        </p:nvPicPr>
        <p:blipFill>
          <a:blip r:embed="rId2"/>
          <a:srcRect t="17" b="17"/>
          <a:stretch/>
        </p:blipFill>
        <p:spPr>
          <a:xfrm>
            <a:off x="0" y="712695"/>
            <a:ext cx="5727700" cy="4443768"/>
          </a:xfrm>
        </p:spPr>
      </p:pic>
      <p:sp>
        <p:nvSpPr>
          <p:cNvPr id="2" name="Textplatzhalter 1">
            <a:extLst>
              <a:ext uri="{FF2B5EF4-FFF2-40B4-BE49-F238E27FC236}">
                <a16:creationId xmlns:a16="http://schemas.microsoft.com/office/drawing/2014/main" id="{8D4463CB-1DAC-974F-9149-6D0960C7C026}"/>
              </a:ext>
            </a:extLst>
          </p:cNvPr>
          <p:cNvSpPr>
            <a:spLocks noGrp="1"/>
          </p:cNvSpPr>
          <p:nvPr>
            <p:ph type="body" sz="quarter" idx="11"/>
          </p:nvPr>
        </p:nvSpPr>
        <p:spPr>
          <a:xfrm>
            <a:off x="6487875" y="728663"/>
            <a:ext cx="5332650" cy="605688"/>
          </a:xfrm>
        </p:spPr>
        <p:txBody>
          <a:bodyPr/>
          <a:lstStyle/>
          <a:p>
            <a:r>
              <a:rPr lang="de-DE"/>
              <a:t>Lorem ipsum dolor sit</a:t>
            </a:r>
            <a:endParaRPr lang="de-DE" dirty="0"/>
          </a:p>
        </p:txBody>
      </p:sp>
      <p:sp>
        <p:nvSpPr>
          <p:cNvPr id="3" name="Textplatzhalter 2">
            <a:extLst>
              <a:ext uri="{FF2B5EF4-FFF2-40B4-BE49-F238E27FC236}">
                <a16:creationId xmlns:a16="http://schemas.microsoft.com/office/drawing/2014/main" id="{E307C47E-3839-FD4E-BB12-F752E02D3AC5}"/>
              </a:ext>
            </a:extLst>
          </p:cNvPr>
          <p:cNvSpPr>
            <a:spLocks noGrp="1"/>
          </p:cNvSpPr>
          <p:nvPr>
            <p:ph type="body" sz="quarter" idx="12"/>
          </p:nvPr>
        </p:nvSpPr>
        <p:spPr>
          <a:xfrm>
            <a:off x="6487875" y="1578792"/>
            <a:ext cx="5332650" cy="3584879"/>
          </a:xfrm>
        </p:spPr>
        <p:txBody>
          <a:bodyPr/>
          <a:lstStyle/>
          <a:p>
            <a:r>
              <a:rPr lang="de-DE"/>
              <a:t>Lorem ipsum dolor sit amet, consetetur sadipscing elitr, sed diam nonumy eirmod </a:t>
            </a:r>
          </a:p>
          <a:p>
            <a:r>
              <a:rPr lang="de-DE"/>
              <a:t>Stet clita kasd gubergren, no sea takimata sanctus est Lorem ipsum dolor sit amet. Lorem ipsum dolor sit amet, consetetur sadipscing elitr, sed diam nonumy eirmod tempor invidunt ut.</a:t>
            </a:r>
          </a:p>
          <a:p>
            <a:r>
              <a:rPr lang="de-DE"/>
              <a:t>At vero eos et accusam et justo duo dolores et ea rebum. Stet clita kasd gubergren, no sea takimata sanctus est Lorem ipsum dolor sit amet.</a:t>
            </a:r>
            <a:endParaRPr lang="de-DE" dirty="0"/>
          </a:p>
        </p:txBody>
      </p:sp>
    </p:spTree>
    <p:extLst>
      <p:ext uri="{BB962C8B-B14F-4D97-AF65-F5344CB8AC3E}">
        <p14:creationId xmlns:p14="http://schemas.microsoft.com/office/powerpoint/2010/main" val="1426760670"/>
      </p:ext>
    </p:extLst>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platzhalter 19">
            <a:extLst>
              <a:ext uri="{FF2B5EF4-FFF2-40B4-BE49-F238E27FC236}">
                <a16:creationId xmlns:a16="http://schemas.microsoft.com/office/drawing/2014/main" id="{F7BCB593-629E-C444-8AA4-DB258FF0AD4C}"/>
              </a:ext>
            </a:extLst>
          </p:cNvPr>
          <p:cNvSpPr>
            <a:spLocks noGrp="1"/>
          </p:cNvSpPr>
          <p:nvPr>
            <p:ph type="body" sz="quarter" idx="11"/>
          </p:nvPr>
        </p:nvSpPr>
        <p:spPr>
          <a:xfrm>
            <a:off x="6487875" y="728663"/>
            <a:ext cx="5332650" cy="605688"/>
          </a:xfrm>
        </p:spPr>
        <p:txBody>
          <a:bodyPr/>
          <a:lstStyle/>
          <a:p>
            <a:r>
              <a:rPr lang="de-DE"/>
              <a:t>Lorem ipsum dolor sit</a:t>
            </a:r>
            <a:endParaRPr lang="de-DE" dirty="0"/>
          </a:p>
        </p:txBody>
      </p:sp>
      <p:sp>
        <p:nvSpPr>
          <p:cNvPr id="21" name="Textplatzhalter 20">
            <a:extLst>
              <a:ext uri="{FF2B5EF4-FFF2-40B4-BE49-F238E27FC236}">
                <a16:creationId xmlns:a16="http://schemas.microsoft.com/office/drawing/2014/main" id="{D5C539E4-1084-E544-B678-FFA3EF199552}"/>
              </a:ext>
            </a:extLst>
          </p:cNvPr>
          <p:cNvSpPr>
            <a:spLocks noGrp="1"/>
          </p:cNvSpPr>
          <p:nvPr>
            <p:ph type="body" sz="quarter" idx="12"/>
          </p:nvPr>
        </p:nvSpPr>
        <p:spPr>
          <a:xfrm>
            <a:off x="6487875" y="1578792"/>
            <a:ext cx="5332650" cy="3584879"/>
          </a:xfrm>
        </p:spPr>
        <p:txBody>
          <a:bodyPr/>
          <a:lstStyle/>
          <a:p>
            <a:r>
              <a:rPr lang="de-DE"/>
              <a:t>Lorem ipsum dolor sit amet, consetetur sadipscing elitr, sed diam nonumy eirmod tempor invidunt ut labore et dolore magna aliquyam erat, sed diam voluptua. At vero eos et accusam et justo duo dolores et ea rebum. Stet clita kasd gubergren, no sea takimata sanctus est.</a:t>
            </a:r>
          </a:p>
          <a:p>
            <a:r>
              <a:rPr lang="de-DE"/>
              <a:t>Lorem ipsum dolor sit amet. Lorem ipsum dolor sit amet, consetetur sadipscing elitr, sed diam nonumy eirmod tempor invidunt ut labore et dolore magna aliquyam erat, sed diam voluptua.</a:t>
            </a:r>
            <a:endParaRPr lang="de-DE" dirty="0"/>
          </a:p>
        </p:txBody>
      </p:sp>
      <p:pic>
        <p:nvPicPr>
          <p:cNvPr id="6" name="Bildplatzhalter 5">
            <a:extLst>
              <a:ext uri="{FF2B5EF4-FFF2-40B4-BE49-F238E27FC236}">
                <a16:creationId xmlns:a16="http://schemas.microsoft.com/office/drawing/2014/main" id="{008D42A8-A4C3-8F4E-8412-A78FF5A58078}"/>
              </a:ext>
            </a:extLst>
          </p:cNvPr>
          <p:cNvPicPr>
            <a:picLocks noGrp="1" noChangeAspect="1"/>
          </p:cNvPicPr>
          <p:nvPr>
            <p:ph type="pic" sz="quarter" idx="14"/>
          </p:nvPr>
        </p:nvPicPr>
        <p:blipFill>
          <a:blip r:embed="rId2"/>
          <a:srcRect t="21" b="21"/>
          <a:stretch/>
        </p:blipFill>
        <p:spPr>
          <a:xfrm>
            <a:off x="0" y="712788"/>
            <a:ext cx="5727700" cy="4443412"/>
          </a:xfrm>
        </p:spPr>
      </p:pic>
    </p:spTree>
    <p:extLst>
      <p:ext uri="{BB962C8B-B14F-4D97-AF65-F5344CB8AC3E}">
        <p14:creationId xmlns:p14="http://schemas.microsoft.com/office/powerpoint/2010/main" val="2769028353"/>
      </p:ext>
    </p:extLst>
  </p:cSld>
  <p:clrMapOvr>
    <a:masterClrMapping/>
  </p:clrMapOvr>
  <p:transition spd="slow">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8">
            <a:extLst>
              <a:ext uri="{FF2B5EF4-FFF2-40B4-BE49-F238E27FC236}">
                <a16:creationId xmlns:a16="http://schemas.microsoft.com/office/drawing/2014/main" id="{DCD45E94-E5FE-FE4D-A179-8F2306CD8F4A}"/>
              </a:ext>
            </a:extLst>
          </p:cNvPr>
          <p:cNvPicPr>
            <a:picLocks noGrp="1" noChangeAspect="1"/>
          </p:cNvPicPr>
          <p:nvPr>
            <p:ph type="pic" sz="quarter" idx="14"/>
          </p:nvPr>
        </p:nvPicPr>
        <p:blipFill>
          <a:blip r:embed="rId2"/>
          <a:srcRect l="19" r="19"/>
          <a:stretch/>
        </p:blipFill>
        <p:spPr>
          <a:xfrm>
            <a:off x="361949" y="1"/>
            <a:ext cx="11458575" cy="5165888"/>
          </a:xfrm>
        </p:spPr>
      </p:pic>
    </p:spTree>
    <p:extLst>
      <p:ext uri="{BB962C8B-B14F-4D97-AF65-F5344CB8AC3E}">
        <p14:creationId xmlns:p14="http://schemas.microsoft.com/office/powerpoint/2010/main" val="383270403"/>
      </p:ext>
    </p:extLst>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platzhalter 3">
            <a:extLst>
              <a:ext uri="{FF2B5EF4-FFF2-40B4-BE49-F238E27FC236}">
                <a16:creationId xmlns:a16="http://schemas.microsoft.com/office/drawing/2014/main" id="{0AA60449-D94A-0846-9B3F-8DBD4D68FB47}"/>
              </a:ext>
            </a:extLst>
          </p:cNvPr>
          <p:cNvPicPr>
            <a:picLocks noGrp="1" noChangeAspect="1"/>
          </p:cNvPicPr>
          <p:nvPr>
            <p:ph type="pic" sz="quarter" idx="14"/>
          </p:nvPr>
        </p:nvPicPr>
        <p:blipFill>
          <a:blip r:embed="rId2"/>
          <a:srcRect l="19" r="19"/>
          <a:stretch/>
        </p:blipFill>
        <p:spPr>
          <a:xfrm>
            <a:off x="361949" y="1"/>
            <a:ext cx="11458575" cy="5165888"/>
          </a:xfrm>
        </p:spPr>
      </p:pic>
    </p:spTree>
    <p:extLst>
      <p:ext uri="{BB962C8B-B14F-4D97-AF65-F5344CB8AC3E}">
        <p14:creationId xmlns:p14="http://schemas.microsoft.com/office/powerpoint/2010/main" val="1622881942"/>
      </p:ext>
    </p:extLst>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platzhalter 5">
            <a:extLst>
              <a:ext uri="{FF2B5EF4-FFF2-40B4-BE49-F238E27FC236}">
                <a16:creationId xmlns:a16="http://schemas.microsoft.com/office/drawing/2014/main" id="{A242FC71-6942-1041-92E1-4190EE1EF551}"/>
              </a:ext>
            </a:extLst>
          </p:cNvPr>
          <p:cNvPicPr>
            <a:picLocks noGrp="1" noChangeAspect="1"/>
          </p:cNvPicPr>
          <p:nvPr>
            <p:ph type="pic" sz="quarter" idx="14"/>
          </p:nvPr>
        </p:nvPicPr>
        <p:blipFill>
          <a:blip r:embed="rId2"/>
          <a:srcRect t="18" b="18"/>
          <a:stretch/>
        </p:blipFill>
        <p:spPr>
          <a:xfrm>
            <a:off x="361951" y="729036"/>
            <a:ext cx="3632400" cy="4329958"/>
          </a:xfrm>
        </p:spPr>
      </p:pic>
      <p:pic>
        <p:nvPicPr>
          <p:cNvPr id="10" name="Bildplatzhalter 9">
            <a:extLst>
              <a:ext uri="{FF2B5EF4-FFF2-40B4-BE49-F238E27FC236}">
                <a16:creationId xmlns:a16="http://schemas.microsoft.com/office/drawing/2014/main" id="{2E39E8AE-C1CC-064A-8679-5B10D1164BE1}"/>
              </a:ext>
            </a:extLst>
          </p:cNvPr>
          <p:cNvPicPr>
            <a:picLocks noGrp="1" noChangeAspect="1"/>
          </p:cNvPicPr>
          <p:nvPr>
            <p:ph type="pic" sz="quarter" idx="16"/>
          </p:nvPr>
        </p:nvPicPr>
        <p:blipFill>
          <a:blip r:embed="rId2"/>
          <a:srcRect t="18" b="18"/>
          <a:stretch/>
        </p:blipFill>
        <p:spPr>
          <a:xfrm>
            <a:off x="8184232" y="729036"/>
            <a:ext cx="3631826" cy="4329274"/>
          </a:xfrm>
        </p:spPr>
      </p:pic>
      <p:pic>
        <p:nvPicPr>
          <p:cNvPr id="8" name="Bildplatzhalter 7">
            <a:extLst>
              <a:ext uri="{FF2B5EF4-FFF2-40B4-BE49-F238E27FC236}">
                <a16:creationId xmlns:a16="http://schemas.microsoft.com/office/drawing/2014/main" id="{E0DDD75B-CD7F-E340-92A7-914B04ED7ACF}"/>
              </a:ext>
            </a:extLst>
          </p:cNvPr>
          <p:cNvPicPr>
            <a:picLocks noGrp="1" noChangeAspect="1"/>
          </p:cNvPicPr>
          <p:nvPr>
            <p:ph type="pic" sz="quarter" idx="17"/>
          </p:nvPr>
        </p:nvPicPr>
        <p:blipFill>
          <a:blip r:embed="rId2"/>
          <a:srcRect t="18" b="18"/>
          <a:stretch/>
        </p:blipFill>
        <p:spPr>
          <a:xfrm>
            <a:off x="4280087" y="729036"/>
            <a:ext cx="3631826" cy="4329275"/>
          </a:xfrm>
        </p:spPr>
      </p:pic>
    </p:spTree>
    <p:extLst>
      <p:ext uri="{BB962C8B-B14F-4D97-AF65-F5344CB8AC3E}">
        <p14:creationId xmlns:p14="http://schemas.microsoft.com/office/powerpoint/2010/main" val="358122416"/>
      </p:ext>
    </p:extLst>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7945FEC7-30DC-5F49-AFF3-D07C0C1D39C2}"/>
              </a:ext>
            </a:extLst>
          </p:cNvPr>
          <p:cNvSpPr>
            <a:spLocks noGrp="1"/>
          </p:cNvSpPr>
          <p:nvPr>
            <p:ph type="body" sz="quarter" idx="11"/>
          </p:nvPr>
        </p:nvSpPr>
        <p:spPr>
          <a:xfrm>
            <a:off x="6487875" y="728663"/>
            <a:ext cx="5332650" cy="605688"/>
          </a:xfrm>
        </p:spPr>
        <p:txBody>
          <a:bodyPr/>
          <a:lstStyle/>
          <a:p>
            <a:r>
              <a:rPr lang="de-DE" dirty="0"/>
              <a:t>Ansprechpartner*in</a:t>
            </a:r>
          </a:p>
          <a:p>
            <a:endParaRPr lang="de-DE" dirty="0"/>
          </a:p>
        </p:txBody>
      </p:sp>
      <p:sp>
        <p:nvSpPr>
          <p:cNvPr id="3" name="Textplatzhalter 2">
            <a:extLst>
              <a:ext uri="{FF2B5EF4-FFF2-40B4-BE49-F238E27FC236}">
                <a16:creationId xmlns:a16="http://schemas.microsoft.com/office/drawing/2014/main" id="{6B94DDE5-18A1-DA4F-BEEE-D8F46105BFB2}"/>
              </a:ext>
            </a:extLst>
          </p:cNvPr>
          <p:cNvSpPr>
            <a:spLocks noGrp="1"/>
          </p:cNvSpPr>
          <p:nvPr>
            <p:ph type="body" sz="quarter" idx="13"/>
          </p:nvPr>
        </p:nvSpPr>
        <p:spPr>
          <a:xfrm>
            <a:off x="6503809" y="1892237"/>
            <a:ext cx="5316714" cy="239513"/>
          </a:xfrm>
        </p:spPr>
        <p:txBody>
          <a:bodyPr/>
          <a:lstStyle/>
          <a:p>
            <a:r>
              <a:rPr lang="de-DE" dirty="0" err="1"/>
              <a:t>Jobtitel</a:t>
            </a:r>
            <a:endParaRPr lang="de-DE" dirty="0"/>
          </a:p>
        </p:txBody>
      </p:sp>
      <p:sp>
        <p:nvSpPr>
          <p:cNvPr id="4" name="Textplatzhalter 3">
            <a:extLst>
              <a:ext uri="{FF2B5EF4-FFF2-40B4-BE49-F238E27FC236}">
                <a16:creationId xmlns:a16="http://schemas.microsoft.com/office/drawing/2014/main" id="{AD161947-6137-1240-B3CF-DD15BB853BE2}"/>
              </a:ext>
            </a:extLst>
          </p:cNvPr>
          <p:cNvSpPr>
            <a:spLocks noGrp="1"/>
          </p:cNvSpPr>
          <p:nvPr>
            <p:ph type="body" sz="quarter" idx="16"/>
          </p:nvPr>
        </p:nvSpPr>
        <p:spPr>
          <a:xfrm>
            <a:off x="6503808" y="1489632"/>
            <a:ext cx="5316715" cy="369887"/>
          </a:xfrm>
        </p:spPr>
        <p:txBody>
          <a:bodyPr/>
          <a:lstStyle/>
          <a:p>
            <a:r>
              <a:rPr lang="de-DE" dirty="0"/>
              <a:t>Max Mustermann</a:t>
            </a:r>
          </a:p>
        </p:txBody>
      </p:sp>
      <p:sp>
        <p:nvSpPr>
          <p:cNvPr id="5" name="Textplatzhalter 4">
            <a:extLst>
              <a:ext uri="{FF2B5EF4-FFF2-40B4-BE49-F238E27FC236}">
                <a16:creationId xmlns:a16="http://schemas.microsoft.com/office/drawing/2014/main" id="{1E81FA71-6C32-4B4B-80CD-EC3A2FE365B6}"/>
              </a:ext>
            </a:extLst>
          </p:cNvPr>
          <p:cNvSpPr>
            <a:spLocks noGrp="1"/>
          </p:cNvSpPr>
          <p:nvPr>
            <p:ph type="body" sz="quarter" idx="20"/>
          </p:nvPr>
        </p:nvSpPr>
        <p:spPr>
          <a:xfrm>
            <a:off x="6513300" y="2245489"/>
            <a:ext cx="5287963" cy="1307939"/>
          </a:xfrm>
        </p:spPr>
        <p:txBody>
          <a:bodyPr/>
          <a:lstStyle/>
          <a:p>
            <a:r>
              <a:rPr lang="de-DE" dirty="0" err="1"/>
              <a:t>Nieders</a:t>
            </a:r>
            <a:r>
              <a:rPr lang="de-DE" dirty="0"/>
              <a:t>. Ministerium für Inneres und Sport </a:t>
            </a:r>
          </a:p>
          <a:p>
            <a:r>
              <a:rPr lang="de-DE" dirty="0"/>
              <a:t>Referat Z 4</a:t>
            </a:r>
          </a:p>
          <a:p>
            <a:r>
              <a:rPr lang="de-DE" b="0" dirty="0"/>
              <a:t>„Hochschule, Arbeitgebermarketing, Ressourcenübergreifende Personalentwicklung“</a:t>
            </a:r>
          </a:p>
        </p:txBody>
      </p:sp>
      <p:sp>
        <p:nvSpPr>
          <p:cNvPr id="6" name="Textplatzhalter 5">
            <a:extLst>
              <a:ext uri="{FF2B5EF4-FFF2-40B4-BE49-F238E27FC236}">
                <a16:creationId xmlns:a16="http://schemas.microsoft.com/office/drawing/2014/main" id="{7D1F36B3-DB9F-4C4D-BF4D-00B78CC46577}"/>
              </a:ext>
            </a:extLst>
          </p:cNvPr>
          <p:cNvSpPr>
            <a:spLocks noGrp="1"/>
          </p:cNvSpPr>
          <p:nvPr>
            <p:ph type="body" sz="quarter" idx="21"/>
          </p:nvPr>
        </p:nvSpPr>
        <p:spPr>
          <a:xfrm>
            <a:off x="6513300" y="3664614"/>
            <a:ext cx="5287963" cy="583176"/>
          </a:xfrm>
        </p:spPr>
        <p:txBody>
          <a:bodyPr/>
          <a:lstStyle/>
          <a:p>
            <a:r>
              <a:rPr lang="de-DE"/>
              <a:t>Lavesallee 6</a:t>
            </a:r>
          </a:p>
          <a:p>
            <a:r>
              <a:rPr lang="de-DE"/>
              <a:t>30169 Hannover</a:t>
            </a:r>
            <a:endParaRPr lang="de-DE" dirty="0"/>
          </a:p>
        </p:txBody>
      </p:sp>
      <p:sp>
        <p:nvSpPr>
          <p:cNvPr id="7" name="Textplatzhalter 6">
            <a:extLst>
              <a:ext uri="{FF2B5EF4-FFF2-40B4-BE49-F238E27FC236}">
                <a16:creationId xmlns:a16="http://schemas.microsoft.com/office/drawing/2014/main" id="{A8D2ADD8-B41F-2C46-9397-30CCF0CE6E72}"/>
              </a:ext>
            </a:extLst>
          </p:cNvPr>
          <p:cNvSpPr>
            <a:spLocks noGrp="1"/>
          </p:cNvSpPr>
          <p:nvPr>
            <p:ph type="body" sz="quarter" idx="22"/>
          </p:nvPr>
        </p:nvSpPr>
        <p:spPr>
          <a:xfrm>
            <a:off x="6532562" y="4448027"/>
            <a:ext cx="5287963" cy="661483"/>
          </a:xfrm>
        </p:spPr>
        <p:txBody>
          <a:bodyPr/>
          <a:lstStyle/>
          <a:p>
            <a:r>
              <a:rPr lang="de-DE"/>
              <a:t>Telefon: 0511 123-4567</a:t>
            </a:r>
          </a:p>
          <a:p>
            <a:r>
              <a:rPr lang="de-DE"/>
              <a:t>E-Mail: max.mustermann@mi.niedersachsen.de</a:t>
            </a:r>
            <a:endParaRPr lang="de-DE" dirty="0"/>
          </a:p>
        </p:txBody>
      </p:sp>
      <p:pic>
        <p:nvPicPr>
          <p:cNvPr id="10" name="Bildplatzhalter 9">
            <a:extLst>
              <a:ext uri="{FF2B5EF4-FFF2-40B4-BE49-F238E27FC236}">
                <a16:creationId xmlns:a16="http://schemas.microsoft.com/office/drawing/2014/main" id="{258DCAA7-D426-144B-908A-91D5A8F4F515}"/>
              </a:ext>
            </a:extLst>
          </p:cNvPr>
          <p:cNvPicPr>
            <a:picLocks noGrp="1" noChangeAspect="1"/>
          </p:cNvPicPr>
          <p:nvPr>
            <p:ph type="pic" sz="quarter" idx="14"/>
          </p:nvPr>
        </p:nvPicPr>
        <p:blipFill>
          <a:blip r:embed="rId2"/>
          <a:srcRect t="17" b="17"/>
          <a:stretch/>
        </p:blipFill>
        <p:spPr>
          <a:xfrm>
            <a:off x="0" y="712695"/>
            <a:ext cx="5727700" cy="4443768"/>
          </a:xfrm>
        </p:spPr>
      </p:pic>
    </p:spTree>
    <p:extLst>
      <p:ext uri="{BB962C8B-B14F-4D97-AF65-F5344CB8AC3E}">
        <p14:creationId xmlns:p14="http://schemas.microsoft.com/office/powerpoint/2010/main" val="1473557828"/>
      </p:ext>
    </p:extLst>
  </p:cSld>
  <p:clrMapOvr>
    <a:masterClrMapping/>
  </p:clrMapOvr>
  <p:transition spd="slow">
    <p:push/>
  </p:transition>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242</Words>
  <Application>Microsoft Macintosh PowerPoint</Application>
  <PresentationFormat>Breitbild</PresentationFormat>
  <Paragraphs>23</Paragraphs>
  <Slides>8</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8</vt:i4>
      </vt:variant>
    </vt:vector>
  </HeadingPairs>
  <TitlesOfParts>
    <vt:vector size="12" baseType="lpstr">
      <vt:lpstr>Gilroy ExtraBold</vt:lpstr>
      <vt:lpstr>Calibri</vt:lpstr>
      <vt:lpstr>Arial</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Support</dc:creator>
  <cp:lastModifiedBy>Strube</cp:lastModifiedBy>
  <cp:revision>135</cp:revision>
  <dcterms:created xsi:type="dcterms:W3CDTF">2021-07-29T13:50:09Z</dcterms:created>
  <dcterms:modified xsi:type="dcterms:W3CDTF">2021-08-30T19:59:12Z</dcterms:modified>
</cp:coreProperties>
</file>